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5" r:id="rId2"/>
  </p:sldMasterIdLst>
  <p:notesMasterIdLst>
    <p:notesMasterId r:id="rId12"/>
  </p:notesMasterIdLst>
  <p:handoutMasterIdLst>
    <p:handoutMasterId r:id="rId13"/>
  </p:handoutMasterIdLst>
  <p:sldIdLst>
    <p:sldId id="351" r:id="rId3"/>
    <p:sldId id="291" r:id="rId4"/>
    <p:sldId id="347" r:id="rId5"/>
    <p:sldId id="315" r:id="rId6"/>
    <p:sldId id="263" r:id="rId7"/>
    <p:sldId id="299" r:id="rId8"/>
    <p:sldId id="318" r:id="rId9"/>
    <p:sldId id="287" r:id="rId10"/>
    <p:sldId id="350" r:id="rId11"/>
  </p:sldIdLst>
  <p:sldSz cx="9144000" cy="6858000" type="screen4x3"/>
  <p:notesSz cx="6646863" cy="9777413"/>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9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880307" cy="488871"/>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sz="quarter" idx="1"/>
          </p:nvPr>
        </p:nvSpPr>
        <p:spPr>
          <a:xfrm>
            <a:off x="3765018" y="0"/>
            <a:ext cx="2880307" cy="488871"/>
          </a:xfrm>
          <a:prstGeom prst="rect">
            <a:avLst/>
          </a:prstGeom>
        </p:spPr>
        <p:txBody>
          <a:bodyPr vert="horz" lIns="91440" tIns="45720" rIns="91440" bIns="45720" rtlCol="0"/>
          <a:lstStyle>
            <a:lvl1pPr algn="r">
              <a:defRPr sz="1200"/>
            </a:lvl1pPr>
          </a:lstStyle>
          <a:p>
            <a:fld id="{BC187E32-7AF6-4757-ADB6-E4093766F2A4}" type="datetimeFigureOut">
              <a:rPr lang="tr-TR" smtClean="0"/>
              <a:pPr/>
              <a:t>27.01.2017</a:t>
            </a:fld>
            <a:endParaRPr lang="tr-TR"/>
          </a:p>
        </p:txBody>
      </p:sp>
      <p:sp>
        <p:nvSpPr>
          <p:cNvPr id="4" name="Altbilgi Yer Tutucusu 3"/>
          <p:cNvSpPr>
            <a:spLocks noGrp="1"/>
          </p:cNvSpPr>
          <p:nvPr>
            <p:ph type="ftr" sz="quarter" idx="2"/>
          </p:nvPr>
        </p:nvSpPr>
        <p:spPr>
          <a:xfrm>
            <a:off x="0" y="9286845"/>
            <a:ext cx="2880307" cy="488871"/>
          </a:xfrm>
          <a:prstGeom prst="rect">
            <a:avLst/>
          </a:prstGeom>
        </p:spPr>
        <p:txBody>
          <a:bodyPr vert="horz" lIns="91440" tIns="45720" rIns="91440" bIns="45720" rtlCol="0" anchor="b"/>
          <a:lstStyle>
            <a:lvl1pPr algn="l">
              <a:defRPr sz="1200"/>
            </a:lvl1pPr>
          </a:lstStyle>
          <a:p>
            <a:endParaRPr lang="tr-TR"/>
          </a:p>
        </p:txBody>
      </p:sp>
      <p:sp>
        <p:nvSpPr>
          <p:cNvPr id="5" name="Slayt Numarası Yer Tutucusu 4"/>
          <p:cNvSpPr>
            <a:spLocks noGrp="1"/>
          </p:cNvSpPr>
          <p:nvPr>
            <p:ph type="sldNum" sz="quarter" idx="3"/>
          </p:nvPr>
        </p:nvSpPr>
        <p:spPr>
          <a:xfrm>
            <a:off x="3765018" y="9286845"/>
            <a:ext cx="2880307" cy="488871"/>
          </a:xfrm>
          <a:prstGeom prst="rect">
            <a:avLst/>
          </a:prstGeom>
        </p:spPr>
        <p:txBody>
          <a:bodyPr vert="horz" lIns="91440" tIns="45720" rIns="91440" bIns="45720" rtlCol="0" anchor="b"/>
          <a:lstStyle>
            <a:lvl1pPr algn="r">
              <a:defRPr sz="1200"/>
            </a:lvl1pPr>
          </a:lstStyle>
          <a:p>
            <a:fld id="{65A987D1-B413-449F-85F2-67C6D1CDF132}" type="slidenum">
              <a:rPr lang="tr-TR" smtClean="0"/>
              <a:pPr/>
              <a:t>‹#›</a:t>
            </a:fld>
            <a:endParaRPr lang="tr-TR"/>
          </a:p>
        </p:txBody>
      </p:sp>
    </p:spTree>
    <p:extLst>
      <p:ext uri="{BB962C8B-B14F-4D97-AF65-F5344CB8AC3E}">
        <p14:creationId xmlns:p14="http://schemas.microsoft.com/office/powerpoint/2010/main" val="5848919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880307" cy="488871"/>
          </a:xfrm>
          <a:prstGeom prst="rect">
            <a:avLst/>
          </a:prstGeom>
        </p:spPr>
        <p:txBody>
          <a:bodyPr vert="horz" lIns="91440" tIns="45720" rIns="91440" bIns="45720" rtlCol="0"/>
          <a:lstStyle>
            <a:lvl1pPr algn="l">
              <a:defRPr sz="1200"/>
            </a:lvl1pPr>
          </a:lstStyle>
          <a:p>
            <a:endParaRPr lang="tr-TR"/>
          </a:p>
        </p:txBody>
      </p:sp>
      <p:sp>
        <p:nvSpPr>
          <p:cNvPr id="3" name="2 Veri Yer Tutucusu"/>
          <p:cNvSpPr>
            <a:spLocks noGrp="1"/>
          </p:cNvSpPr>
          <p:nvPr>
            <p:ph type="dt" idx="1"/>
          </p:nvPr>
        </p:nvSpPr>
        <p:spPr>
          <a:xfrm>
            <a:off x="3765018" y="0"/>
            <a:ext cx="2880307" cy="488871"/>
          </a:xfrm>
          <a:prstGeom prst="rect">
            <a:avLst/>
          </a:prstGeom>
        </p:spPr>
        <p:txBody>
          <a:bodyPr vert="horz" lIns="91440" tIns="45720" rIns="91440" bIns="45720" rtlCol="0"/>
          <a:lstStyle>
            <a:lvl1pPr algn="r">
              <a:defRPr sz="1200"/>
            </a:lvl1pPr>
          </a:lstStyle>
          <a:p>
            <a:fld id="{C328D9CE-D967-4834-95BE-461CBEB76052}" type="datetimeFigureOut">
              <a:rPr lang="tr-TR" smtClean="0"/>
              <a:pPr/>
              <a:t>27.01.2017</a:t>
            </a:fld>
            <a:endParaRPr lang="tr-TR"/>
          </a:p>
        </p:txBody>
      </p:sp>
      <p:sp>
        <p:nvSpPr>
          <p:cNvPr id="4" name="3 Slayt Görüntüsü Yer Tutucusu"/>
          <p:cNvSpPr>
            <a:spLocks noGrp="1" noRot="1" noChangeAspect="1"/>
          </p:cNvSpPr>
          <p:nvPr>
            <p:ph type="sldImg" idx="2"/>
          </p:nvPr>
        </p:nvSpPr>
        <p:spPr>
          <a:xfrm>
            <a:off x="879475" y="733425"/>
            <a:ext cx="4887913" cy="3667125"/>
          </a:xfrm>
          <a:prstGeom prst="rect">
            <a:avLst/>
          </a:prstGeom>
          <a:noFill/>
          <a:ln w="12700">
            <a:solidFill>
              <a:prstClr val="black"/>
            </a:solidFill>
          </a:ln>
        </p:spPr>
        <p:txBody>
          <a:bodyPr vert="horz" lIns="91440" tIns="45720" rIns="91440" bIns="45720" rtlCol="0" anchor="ctr"/>
          <a:lstStyle/>
          <a:p>
            <a:endParaRPr lang="tr-TR"/>
          </a:p>
        </p:txBody>
      </p:sp>
      <p:sp>
        <p:nvSpPr>
          <p:cNvPr id="5" name="4 Not Yer Tutucusu"/>
          <p:cNvSpPr>
            <a:spLocks noGrp="1"/>
          </p:cNvSpPr>
          <p:nvPr>
            <p:ph type="body" sz="quarter" idx="3"/>
          </p:nvPr>
        </p:nvSpPr>
        <p:spPr>
          <a:xfrm>
            <a:off x="664687" y="4644271"/>
            <a:ext cx="5317490" cy="4399836"/>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5 Altbilgi Yer Tutucusu"/>
          <p:cNvSpPr>
            <a:spLocks noGrp="1"/>
          </p:cNvSpPr>
          <p:nvPr>
            <p:ph type="ftr" sz="quarter" idx="4"/>
          </p:nvPr>
        </p:nvSpPr>
        <p:spPr>
          <a:xfrm>
            <a:off x="0" y="9286845"/>
            <a:ext cx="2880307" cy="488871"/>
          </a:xfrm>
          <a:prstGeom prst="rect">
            <a:avLst/>
          </a:prstGeom>
        </p:spPr>
        <p:txBody>
          <a:bodyPr vert="horz" lIns="91440" tIns="45720" rIns="91440" bIns="45720" rtlCol="0" anchor="b"/>
          <a:lstStyle>
            <a:lvl1pPr algn="l">
              <a:defRPr sz="1200"/>
            </a:lvl1pPr>
          </a:lstStyle>
          <a:p>
            <a:endParaRPr lang="tr-TR"/>
          </a:p>
        </p:txBody>
      </p:sp>
      <p:sp>
        <p:nvSpPr>
          <p:cNvPr id="7" name="6 Slayt Numarası Yer Tutucusu"/>
          <p:cNvSpPr>
            <a:spLocks noGrp="1"/>
          </p:cNvSpPr>
          <p:nvPr>
            <p:ph type="sldNum" sz="quarter" idx="5"/>
          </p:nvPr>
        </p:nvSpPr>
        <p:spPr>
          <a:xfrm>
            <a:off x="3765018" y="9286845"/>
            <a:ext cx="2880307" cy="488871"/>
          </a:xfrm>
          <a:prstGeom prst="rect">
            <a:avLst/>
          </a:prstGeom>
        </p:spPr>
        <p:txBody>
          <a:bodyPr vert="horz" lIns="91440" tIns="45720" rIns="91440" bIns="45720" rtlCol="0" anchor="b"/>
          <a:lstStyle>
            <a:lvl1pPr algn="r">
              <a:defRPr sz="1200"/>
            </a:lvl1pPr>
          </a:lstStyle>
          <a:p>
            <a:fld id="{F1FF7DE0-9D7D-444B-AD0C-FCFA80D54F46}" type="slidenum">
              <a:rPr lang="tr-TR" smtClean="0"/>
              <a:pPr/>
              <a:t>‹#›</a:t>
            </a:fld>
            <a:endParaRPr lang="tr-TR"/>
          </a:p>
        </p:txBody>
      </p:sp>
    </p:spTree>
    <p:extLst>
      <p:ext uri="{BB962C8B-B14F-4D97-AF65-F5344CB8AC3E}">
        <p14:creationId xmlns:p14="http://schemas.microsoft.com/office/powerpoint/2010/main" val="21578833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a:noFill/>
          <a:ln>
            <a:miter lim="800000"/>
            <a:headEnd/>
            <a:tailEnd/>
          </a:ln>
        </p:spPr>
        <p:txBody>
          <a:bodyPr/>
          <a:lstStyle/>
          <a:p>
            <a:r>
              <a:rPr lang="tr-TR" smtClean="0"/>
              <a:t>Arazi Toplulaştırması</a:t>
            </a:r>
          </a:p>
        </p:txBody>
      </p:sp>
      <p:sp>
        <p:nvSpPr>
          <p:cNvPr id="22531" name="Rectangle 7"/>
          <p:cNvSpPr>
            <a:spLocks noGrp="1" noChangeArrowheads="1"/>
          </p:cNvSpPr>
          <p:nvPr>
            <p:ph type="sldNum" sz="quarter" idx="5"/>
          </p:nvPr>
        </p:nvSpPr>
        <p:spPr>
          <a:noFill/>
          <a:ln>
            <a:miter lim="800000"/>
            <a:headEnd/>
            <a:tailEnd/>
          </a:ln>
        </p:spPr>
        <p:txBody>
          <a:bodyPr/>
          <a:lstStyle/>
          <a:p>
            <a:fld id="{20A9F748-3FA9-4662-9A2A-696A9B314A87}" type="slidenum">
              <a:rPr lang="tr-TR" smtClean="0"/>
              <a:pPr/>
              <a:t>2</a:t>
            </a:fld>
            <a:endParaRPr lang="tr-TR" smtClean="0"/>
          </a:p>
        </p:txBody>
      </p:sp>
      <p:sp>
        <p:nvSpPr>
          <p:cNvPr id="22532" name="Rectangle 2"/>
          <p:cNvSpPr>
            <a:spLocks noGrp="1" noRot="1" noChangeAspect="1" noChangeArrowheads="1" noTextEdit="1"/>
          </p:cNvSpPr>
          <p:nvPr>
            <p:ph type="sldImg"/>
          </p:nvPr>
        </p:nvSpPr>
        <p:spPr>
          <a:ln/>
        </p:spPr>
      </p:sp>
      <p:sp>
        <p:nvSpPr>
          <p:cNvPr id="22533" name="Rectangle 3"/>
          <p:cNvSpPr>
            <a:spLocks noGrp="1" noChangeArrowheads="1"/>
          </p:cNvSpPr>
          <p:nvPr>
            <p:ph type="body" idx="1"/>
          </p:nvPr>
        </p:nvSpPr>
        <p:spPr>
          <a:noFill/>
        </p:spPr>
        <p:txBody>
          <a:bodyPr/>
          <a:lstStyle/>
          <a:p>
            <a:pPr eaLnBrk="1" hangingPunct="1"/>
            <a:endParaRPr lang="en-US" smtClean="0"/>
          </a:p>
        </p:txBody>
      </p:sp>
    </p:spTree>
    <p:extLst>
      <p:ext uri="{BB962C8B-B14F-4D97-AF65-F5344CB8AC3E}">
        <p14:creationId xmlns:p14="http://schemas.microsoft.com/office/powerpoint/2010/main" val="27201683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26EEFD3F-85A4-4076-BE5F-7669AF8ED099}" type="datetime1">
              <a:rPr lang="tr-TR" smtClean="0"/>
              <a:pPr/>
              <a:t>27.01.2017</a:t>
            </a:fld>
            <a:endParaRPr lang="tr-T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tr-T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F302176B-0E47-46AC-8F43-DAB4B8A37D06}" type="slidenum">
              <a:rPr lang="tr-TR" smtClean="0"/>
              <a:pPr/>
              <a:t>‹#›</a:t>
            </a:fld>
            <a:endParaRPr lang="tr-TR"/>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tr-TR" smtClean="0"/>
              <a:t>Asıl başlık stili için tıklatın</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a:p>
        </p:txBody>
      </p:sp>
      <p:sp>
        <p:nvSpPr>
          <p:cNvPr id="3" name="Vertical Text Placeholder 2"/>
          <p:cNvSpPr>
            <a:spLocks noGrp="1"/>
          </p:cNvSpPr>
          <p:nvPr>
            <p:ph type="body" orient="vert" idx="1"/>
          </p:nvPr>
        </p:nvSpPr>
        <p:spPr/>
        <p:txBody>
          <a:bodyPr vert="eaVert" anchor="ct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Date Placeholder 3"/>
          <p:cNvSpPr>
            <a:spLocks noGrp="1"/>
          </p:cNvSpPr>
          <p:nvPr>
            <p:ph type="dt" sz="half" idx="10"/>
          </p:nvPr>
        </p:nvSpPr>
        <p:spPr/>
        <p:txBody>
          <a:bodyPr/>
          <a:lstStyle/>
          <a:p>
            <a:fld id="{9E092232-5D9B-4688-A8AC-868C651F83BA}" type="datetime1">
              <a:rPr lang="tr-TR" smtClean="0"/>
              <a:pPr/>
              <a:t>27.01.2017</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302176B-0E47-46AC-8F43-DAB4B8A37D06}" type="slidenum">
              <a:rPr lang="tr-TR" smtClean="0"/>
              <a:pPr/>
              <a:t>‹#›</a:t>
            </a:fld>
            <a:endParaRPr lang="tr-TR"/>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Date Placeholder 3"/>
          <p:cNvSpPr>
            <a:spLocks noGrp="1"/>
          </p:cNvSpPr>
          <p:nvPr>
            <p:ph type="dt" sz="half" idx="10"/>
          </p:nvPr>
        </p:nvSpPr>
        <p:spPr/>
        <p:txBody>
          <a:bodyPr/>
          <a:lstStyle/>
          <a:p>
            <a:fld id="{86127F03-A271-4714-B741-FE10162FA82A}" type="datetime1">
              <a:rPr lang="tr-TR" smtClean="0"/>
              <a:pPr/>
              <a:t>27.01.2017</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302176B-0E47-46AC-8F43-DAB4B8A37D06}" type="slidenum">
              <a:rPr lang="tr-TR" smtClean="0"/>
              <a:pPr/>
              <a:t>‹#›</a:t>
            </a:fld>
            <a:endParaRPr lang="tr-TR"/>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Başlık ve Tablo">
    <p:spTree>
      <p:nvGrpSpPr>
        <p:cNvPr id="1" name=""/>
        <p:cNvGrpSpPr/>
        <p:nvPr/>
      </p:nvGrpSpPr>
      <p:grpSpPr>
        <a:xfrm>
          <a:off x="0" y="0"/>
          <a:ext cx="0" cy="0"/>
          <a:chOff x="0" y="0"/>
          <a:chExt cx="0" cy="0"/>
        </a:xfrm>
      </p:grpSpPr>
      <p:sp>
        <p:nvSpPr>
          <p:cNvPr id="2" name="Başlık 1"/>
          <p:cNvSpPr>
            <a:spLocks noGrp="1"/>
          </p:cNvSpPr>
          <p:nvPr>
            <p:ph type="title"/>
          </p:nvPr>
        </p:nvSpPr>
        <p:spPr>
          <a:xfrm>
            <a:off x="195263" y="228600"/>
            <a:ext cx="8015287" cy="914400"/>
          </a:xfrm>
        </p:spPr>
        <p:txBody>
          <a:bodyPr/>
          <a:lstStyle/>
          <a:p>
            <a:r>
              <a:rPr lang="tr-TR" smtClean="0"/>
              <a:t>Asıl başlık stili için tıklatın</a:t>
            </a:r>
            <a:endParaRPr lang="tr-TR"/>
          </a:p>
        </p:txBody>
      </p:sp>
      <p:sp>
        <p:nvSpPr>
          <p:cNvPr id="3" name="Tablo Yer Tutucusu 2"/>
          <p:cNvSpPr>
            <a:spLocks noGrp="1"/>
          </p:cNvSpPr>
          <p:nvPr>
            <p:ph type="tbl" idx="1"/>
          </p:nvPr>
        </p:nvSpPr>
        <p:spPr>
          <a:xfrm>
            <a:off x="609600" y="1600200"/>
            <a:ext cx="7924800" cy="4419600"/>
          </a:xfrm>
        </p:spPr>
        <p:txBody>
          <a:bodyPr/>
          <a:lstStyle/>
          <a:p>
            <a:pPr lvl="0"/>
            <a:endParaRPr lang="tr-TR" noProof="0" smtClean="0"/>
          </a:p>
        </p:txBody>
      </p:sp>
      <p:sp>
        <p:nvSpPr>
          <p:cNvPr id="4" name="Rectangle 8"/>
          <p:cNvSpPr>
            <a:spLocks noGrp="1" noChangeArrowheads="1"/>
          </p:cNvSpPr>
          <p:nvPr>
            <p:ph type="dt" sz="half" idx="10"/>
          </p:nvPr>
        </p:nvSpPr>
        <p:spPr>
          <a:ln/>
        </p:spPr>
        <p:txBody>
          <a:bodyPr/>
          <a:lstStyle>
            <a:lvl1pPr>
              <a:defRPr/>
            </a:lvl1pPr>
          </a:lstStyle>
          <a:p>
            <a:pPr>
              <a:defRPr/>
            </a:pPr>
            <a:fld id="{0B6814A2-4040-424D-874B-A196F1FCBB7B}" type="datetime1">
              <a:rPr lang="tr-TR" smtClean="0"/>
              <a:pPr>
                <a:defRPr/>
              </a:pPr>
              <a:t>27.01.2017</a:t>
            </a:fld>
            <a:endParaRPr lang="en-US"/>
          </a:p>
        </p:txBody>
      </p:sp>
      <p:sp>
        <p:nvSpPr>
          <p:cNvPr id="5" name="Rectangle 9"/>
          <p:cNvSpPr>
            <a:spLocks noGrp="1" noChangeArrowheads="1"/>
          </p:cNvSpPr>
          <p:nvPr>
            <p:ph type="ftr" sz="quarter" idx="11"/>
          </p:nvPr>
        </p:nvSpPr>
        <p:spPr>
          <a:ln/>
        </p:spPr>
        <p:txBody>
          <a:bodyPr/>
          <a:lstStyle>
            <a:lvl1pPr>
              <a:defRPr/>
            </a:lvl1pPr>
          </a:lstStyle>
          <a:p>
            <a:pPr>
              <a:defRPr/>
            </a:pPr>
            <a:endParaRPr lang="en-US"/>
          </a:p>
        </p:txBody>
      </p:sp>
      <p:sp>
        <p:nvSpPr>
          <p:cNvPr id="6" name="Rectangle 10"/>
          <p:cNvSpPr>
            <a:spLocks noGrp="1" noChangeArrowheads="1"/>
          </p:cNvSpPr>
          <p:nvPr>
            <p:ph type="sldNum" sz="quarter" idx="12"/>
          </p:nvPr>
        </p:nvSpPr>
        <p:spPr>
          <a:ln/>
        </p:spPr>
        <p:txBody>
          <a:bodyPr/>
          <a:lstStyle>
            <a:lvl1pPr>
              <a:defRPr/>
            </a:lvl1pPr>
          </a:lstStyle>
          <a:p>
            <a:pPr>
              <a:defRPr/>
            </a:pPr>
            <a:fld id="{E1FF7F44-2B49-4ABD-A6A7-9CC742BD1E5E}"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Başlık 1"/>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Alt Başlık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tr-TR" smtClean="0"/>
              <a:t>Asıl alt başlık stilini düzenlemek için tıklatın</a:t>
            </a:r>
            <a:endParaRPr lang="tr-TR"/>
          </a:p>
        </p:txBody>
      </p:sp>
      <p:sp>
        <p:nvSpPr>
          <p:cNvPr id="4" name="Veri Yer Tutucusu 3"/>
          <p:cNvSpPr>
            <a:spLocks noGrp="1"/>
          </p:cNvSpPr>
          <p:nvPr>
            <p:ph type="dt" sz="half" idx="10"/>
          </p:nvPr>
        </p:nvSpPr>
        <p:spPr/>
        <p:txBody>
          <a:bodyPr/>
          <a:lstStyle>
            <a:lvl1pPr>
              <a:defRPr/>
            </a:lvl1pPr>
          </a:lstStyle>
          <a:p>
            <a:fld id="{D6F094D2-E0B0-4A7A-ACEB-81B3D0BCAD67}" type="datetime1">
              <a:rPr lang="tr-TR" smtClean="0">
                <a:solidFill>
                  <a:srgbClr val="000000"/>
                </a:solidFill>
              </a:rPr>
              <a:pPr/>
              <a:t>27.01.2017</a:t>
            </a:fld>
            <a:endParaRPr lang="tr-TR">
              <a:solidFill>
                <a:srgbClr val="000000"/>
              </a:solidFill>
            </a:endParaRPr>
          </a:p>
        </p:txBody>
      </p:sp>
      <p:sp>
        <p:nvSpPr>
          <p:cNvPr id="5" name="Altbilgi Yer Tutucusu 4"/>
          <p:cNvSpPr>
            <a:spLocks noGrp="1"/>
          </p:cNvSpPr>
          <p:nvPr>
            <p:ph type="ftr" sz="quarter" idx="11"/>
          </p:nvPr>
        </p:nvSpPr>
        <p:spPr/>
        <p:txBody>
          <a:bodyPr/>
          <a:lstStyle>
            <a:lvl1pPr>
              <a:defRPr/>
            </a:lvl1pPr>
          </a:lstStyle>
          <a:p>
            <a:endParaRPr lang="tr-TR">
              <a:solidFill>
                <a:srgbClr val="000000"/>
              </a:solidFill>
            </a:endParaRPr>
          </a:p>
        </p:txBody>
      </p:sp>
      <p:sp>
        <p:nvSpPr>
          <p:cNvPr id="6" name="Slayt Numarası Yer Tutucusu 5"/>
          <p:cNvSpPr>
            <a:spLocks noGrp="1"/>
          </p:cNvSpPr>
          <p:nvPr>
            <p:ph type="sldNum" sz="quarter" idx="12"/>
          </p:nvPr>
        </p:nvSpPr>
        <p:spPr/>
        <p:txBody>
          <a:bodyPr/>
          <a:lstStyle>
            <a:lvl1pPr>
              <a:defRPr/>
            </a:lvl1pPr>
          </a:lstStyle>
          <a:p>
            <a:fld id="{EB16E791-C608-4931-B828-F6F22354742B}" type="slidenum">
              <a:rPr lang="tr-TR">
                <a:solidFill>
                  <a:srgbClr val="000000"/>
                </a:solidFill>
              </a:rPr>
              <a:pPr/>
              <a:t>‹#›</a:t>
            </a:fld>
            <a:endParaRPr lang="tr-TR">
              <a:solidFill>
                <a:srgbClr val="000000"/>
              </a:solidFill>
            </a:endParaRPr>
          </a:p>
        </p:txBody>
      </p:sp>
    </p:spTree>
    <p:extLst>
      <p:ext uri="{BB962C8B-B14F-4D97-AF65-F5344CB8AC3E}">
        <p14:creationId xmlns:p14="http://schemas.microsoft.com/office/powerpoint/2010/main" val="10104151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lvl1pPr>
              <a:defRPr/>
            </a:lvl1pPr>
          </a:lstStyle>
          <a:p>
            <a:fld id="{F26599A1-CBD9-4D61-A5C7-8C2107B7C3D9}" type="datetime1">
              <a:rPr lang="tr-TR" smtClean="0">
                <a:solidFill>
                  <a:srgbClr val="000000"/>
                </a:solidFill>
              </a:rPr>
              <a:pPr/>
              <a:t>27.01.2017</a:t>
            </a:fld>
            <a:endParaRPr lang="tr-TR">
              <a:solidFill>
                <a:srgbClr val="000000"/>
              </a:solidFill>
            </a:endParaRPr>
          </a:p>
        </p:txBody>
      </p:sp>
      <p:sp>
        <p:nvSpPr>
          <p:cNvPr id="5" name="Altbilgi Yer Tutucusu 4"/>
          <p:cNvSpPr>
            <a:spLocks noGrp="1"/>
          </p:cNvSpPr>
          <p:nvPr>
            <p:ph type="ftr" sz="quarter" idx="11"/>
          </p:nvPr>
        </p:nvSpPr>
        <p:spPr/>
        <p:txBody>
          <a:bodyPr/>
          <a:lstStyle>
            <a:lvl1pPr>
              <a:defRPr/>
            </a:lvl1pPr>
          </a:lstStyle>
          <a:p>
            <a:endParaRPr lang="tr-TR">
              <a:solidFill>
                <a:srgbClr val="000000"/>
              </a:solidFill>
            </a:endParaRPr>
          </a:p>
        </p:txBody>
      </p:sp>
      <p:sp>
        <p:nvSpPr>
          <p:cNvPr id="6" name="Slayt Numarası Yer Tutucusu 5"/>
          <p:cNvSpPr>
            <a:spLocks noGrp="1"/>
          </p:cNvSpPr>
          <p:nvPr>
            <p:ph type="sldNum" sz="quarter" idx="12"/>
          </p:nvPr>
        </p:nvSpPr>
        <p:spPr/>
        <p:txBody>
          <a:bodyPr/>
          <a:lstStyle>
            <a:lvl1pPr>
              <a:defRPr/>
            </a:lvl1pPr>
          </a:lstStyle>
          <a:p>
            <a:fld id="{074B3FA0-86B4-4A7C-BCBF-0C0C76B44243}" type="slidenum">
              <a:rPr lang="tr-TR">
                <a:solidFill>
                  <a:srgbClr val="000000"/>
                </a:solidFill>
              </a:rPr>
              <a:pPr/>
              <a:t>‹#›</a:t>
            </a:fld>
            <a:endParaRPr lang="tr-TR">
              <a:solidFill>
                <a:srgbClr val="000000"/>
              </a:solidFill>
            </a:endParaRPr>
          </a:p>
        </p:txBody>
      </p:sp>
    </p:spTree>
    <p:extLst>
      <p:ext uri="{BB962C8B-B14F-4D97-AF65-F5344CB8AC3E}">
        <p14:creationId xmlns:p14="http://schemas.microsoft.com/office/powerpoint/2010/main" val="6653185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Başlık 1"/>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Metin Yer Tutucusu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tr-TR" smtClean="0"/>
              <a:t>Asıl metin stillerini düzenlemek için tıklatın</a:t>
            </a:r>
          </a:p>
        </p:txBody>
      </p:sp>
      <p:sp>
        <p:nvSpPr>
          <p:cNvPr id="4" name="Veri Yer Tutucusu 3"/>
          <p:cNvSpPr>
            <a:spLocks noGrp="1"/>
          </p:cNvSpPr>
          <p:nvPr>
            <p:ph type="dt" sz="half" idx="10"/>
          </p:nvPr>
        </p:nvSpPr>
        <p:spPr/>
        <p:txBody>
          <a:bodyPr/>
          <a:lstStyle>
            <a:lvl1pPr>
              <a:defRPr/>
            </a:lvl1pPr>
          </a:lstStyle>
          <a:p>
            <a:fld id="{E9C16713-1572-4C0D-B765-3BA2A00C4743}" type="datetime1">
              <a:rPr lang="tr-TR" smtClean="0">
                <a:solidFill>
                  <a:srgbClr val="000000"/>
                </a:solidFill>
              </a:rPr>
              <a:pPr/>
              <a:t>27.01.2017</a:t>
            </a:fld>
            <a:endParaRPr lang="tr-TR">
              <a:solidFill>
                <a:srgbClr val="000000"/>
              </a:solidFill>
            </a:endParaRPr>
          </a:p>
        </p:txBody>
      </p:sp>
      <p:sp>
        <p:nvSpPr>
          <p:cNvPr id="5" name="Altbilgi Yer Tutucusu 4"/>
          <p:cNvSpPr>
            <a:spLocks noGrp="1"/>
          </p:cNvSpPr>
          <p:nvPr>
            <p:ph type="ftr" sz="quarter" idx="11"/>
          </p:nvPr>
        </p:nvSpPr>
        <p:spPr/>
        <p:txBody>
          <a:bodyPr/>
          <a:lstStyle>
            <a:lvl1pPr>
              <a:defRPr/>
            </a:lvl1pPr>
          </a:lstStyle>
          <a:p>
            <a:endParaRPr lang="tr-TR">
              <a:solidFill>
                <a:srgbClr val="000000"/>
              </a:solidFill>
            </a:endParaRPr>
          </a:p>
        </p:txBody>
      </p:sp>
      <p:sp>
        <p:nvSpPr>
          <p:cNvPr id="6" name="Slayt Numarası Yer Tutucusu 5"/>
          <p:cNvSpPr>
            <a:spLocks noGrp="1"/>
          </p:cNvSpPr>
          <p:nvPr>
            <p:ph type="sldNum" sz="quarter" idx="12"/>
          </p:nvPr>
        </p:nvSpPr>
        <p:spPr/>
        <p:txBody>
          <a:bodyPr/>
          <a:lstStyle>
            <a:lvl1pPr>
              <a:defRPr/>
            </a:lvl1pPr>
          </a:lstStyle>
          <a:p>
            <a:fld id="{5ECDEAC1-C06D-4A60-A15C-4C9F6CA117DC}" type="slidenum">
              <a:rPr lang="tr-TR">
                <a:solidFill>
                  <a:srgbClr val="000000"/>
                </a:solidFill>
              </a:rPr>
              <a:pPr/>
              <a:t>‹#›</a:t>
            </a:fld>
            <a:endParaRPr lang="tr-TR">
              <a:solidFill>
                <a:srgbClr val="000000"/>
              </a:solidFill>
            </a:endParaRPr>
          </a:p>
        </p:txBody>
      </p:sp>
    </p:spTree>
    <p:extLst>
      <p:ext uri="{BB962C8B-B14F-4D97-AF65-F5344CB8AC3E}">
        <p14:creationId xmlns:p14="http://schemas.microsoft.com/office/powerpoint/2010/main" val="27339188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İçerik Yer Tutucus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Veri Yer Tutucusu 4"/>
          <p:cNvSpPr>
            <a:spLocks noGrp="1"/>
          </p:cNvSpPr>
          <p:nvPr>
            <p:ph type="dt" sz="half" idx="10"/>
          </p:nvPr>
        </p:nvSpPr>
        <p:spPr/>
        <p:txBody>
          <a:bodyPr/>
          <a:lstStyle>
            <a:lvl1pPr>
              <a:defRPr/>
            </a:lvl1pPr>
          </a:lstStyle>
          <a:p>
            <a:fld id="{ABE66446-FED5-4147-9D78-B7F104EA7E5C}" type="datetime1">
              <a:rPr lang="tr-TR" smtClean="0">
                <a:solidFill>
                  <a:srgbClr val="000000"/>
                </a:solidFill>
              </a:rPr>
              <a:pPr/>
              <a:t>27.01.2017</a:t>
            </a:fld>
            <a:endParaRPr lang="tr-TR">
              <a:solidFill>
                <a:srgbClr val="000000"/>
              </a:solidFill>
            </a:endParaRPr>
          </a:p>
        </p:txBody>
      </p:sp>
      <p:sp>
        <p:nvSpPr>
          <p:cNvPr id="6" name="Altbilgi Yer Tutucusu 5"/>
          <p:cNvSpPr>
            <a:spLocks noGrp="1"/>
          </p:cNvSpPr>
          <p:nvPr>
            <p:ph type="ftr" sz="quarter" idx="11"/>
          </p:nvPr>
        </p:nvSpPr>
        <p:spPr/>
        <p:txBody>
          <a:bodyPr/>
          <a:lstStyle>
            <a:lvl1pPr>
              <a:defRPr/>
            </a:lvl1pPr>
          </a:lstStyle>
          <a:p>
            <a:endParaRPr lang="tr-TR">
              <a:solidFill>
                <a:srgbClr val="000000"/>
              </a:solidFill>
            </a:endParaRPr>
          </a:p>
        </p:txBody>
      </p:sp>
      <p:sp>
        <p:nvSpPr>
          <p:cNvPr id="7" name="Slayt Numarası Yer Tutucusu 6"/>
          <p:cNvSpPr>
            <a:spLocks noGrp="1"/>
          </p:cNvSpPr>
          <p:nvPr>
            <p:ph type="sldNum" sz="quarter" idx="12"/>
          </p:nvPr>
        </p:nvSpPr>
        <p:spPr/>
        <p:txBody>
          <a:bodyPr/>
          <a:lstStyle>
            <a:lvl1pPr>
              <a:defRPr/>
            </a:lvl1pPr>
          </a:lstStyle>
          <a:p>
            <a:fld id="{ED7F1133-5A51-4D50-84DE-62C0CA1F4294}" type="slidenum">
              <a:rPr lang="tr-TR">
                <a:solidFill>
                  <a:srgbClr val="000000"/>
                </a:solidFill>
              </a:rPr>
              <a:pPr/>
              <a:t>‹#›</a:t>
            </a:fld>
            <a:endParaRPr lang="tr-TR">
              <a:solidFill>
                <a:srgbClr val="000000"/>
              </a:solidFill>
            </a:endParaRPr>
          </a:p>
        </p:txBody>
      </p:sp>
    </p:spTree>
    <p:extLst>
      <p:ext uri="{BB962C8B-B14F-4D97-AF65-F5344CB8AC3E}">
        <p14:creationId xmlns:p14="http://schemas.microsoft.com/office/powerpoint/2010/main" val="34212981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lvl1pPr>
              <a:defRPr/>
            </a:lvl1pPr>
          </a:lstStyle>
          <a:p>
            <a:r>
              <a:rPr lang="tr-TR" smtClean="0"/>
              <a:t>Asıl başlık stili için tıklatın</a:t>
            </a:r>
            <a:endParaRPr lang="tr-TR"/>
          </a:p>
        </p:txBody>
      </p:sp>
      <p:sp>
        <p:nvSpPr>
          <p:cNvPr id="3" name="Metin Yer Tutucus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İçerik Yer Tutucus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Metin Yer Tutucus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İçerik Yer Tutucus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Veri Yer Tutucusu 6"/>
          <p:cNvSpPr>
            <a:spLocks noGrp="1"/>
          </p:cNvSpPr>
          <p:nvPr>
            <p:ph type="dt" sz="half" idx="10"/>
          </p:nvPr>
        </p:nvSpPr>
        <p:spPr/>
        <p:txBody>
          <a:bodyPr/>
          <a:lstStyle>
            <a:lvl1pPr>
              <a:defRPr/>
            </a:lvl1pPr>
          </a:lstStyle>
          <a:p>
            <a:fld id="{7E052878-437B-49D3-ADDF-B752E961E945}" type="datetime1">
              <a:rPr lang="tr-TR" smtClean="0">
                <a:solidFill>
                  <a:srgbClr val="000000"/>
                </a:solidFill>
              </a:rPr>
              <a:pPr/>
              <a:t>27.01.2017</a:t>
            </a:fld>
            <a:endParaRPr lang="tr-TR">
              <a:solidFill>
                <a:srgbClr val="000000"/>
              </a:solidFill>
            </a:endParaRPr>
          </a:p>
        </p:txBody>
      </p:sp>
      <p:sp>
        <p:nvSpPr>
          <p:cNvPr id="8" name="Altbilgi Yer Tutucusu 7"/>
          <p:cNvSpPr>
            <a:spLocks noGrp="1"/>
          </p:cNvSpPr>
          <p:nvPr>
            <p:ph type="ftr" sz="quarter" idx="11"/>
          </p:nvPr>
        </p:nvSpPr>
        <p:spPr/>
        <p:txBody>
          <a:bodyPr/>
          <a:lstStyle>
            <a:lvl1pPr>
              <a:defRPr/>
            </a:lvl1pPr>
          </a:lstStyle>
          <a:p>
            <a:endParaRPr lang="tr-TR">
              <a:solidFill>
                <a:srgbClr val="000000"/>
              </a:solidFill>
            </a:endParaRPr>
          </a:p>
        </p:txBody>
      </p:sp>
      <p:sp>
        <p:nvSpPr>
          <p:cNvPr id="9" name="Slayt Numarası Yer Tutucusu 8"/>
          <p:cNvSpPr>
            <a:spLocks noGrp="1"/>
          </p:cNvSpPr>
          <p:nvPr>
            <p:ph type="sldNum" sz="quarter" idx="12"/>
          </p:nvPr>
        </p:nvSpPr>
        <p:spPr/>
        <p:txBody>
          <a:bodyPr/>
          <a:lstStyle>
            <a:lvl1pPr>
              <a:defRPr/>
            </a:lvl1pPr>
          </a:lstStyle>
          <a:p>
            <a:fld id="{BA2F583C-C4E4-473F-A3B2-657973843660}" type="slidenum">
              <a:rPr lang="tr-TR">
                <a:solidFill>
                  <a:srgbClr val="000000"/>
                </a:solidFill>
              </a:rPr>
              <a:pPr/>
              <a:t>‹#›</a:t>
            </a:fld>
            <a:endParaRPr lang="tr-TR">
              <a:solidFill>
                <a:srgbClr val="000000"/>
              </a:solidFill>
            </a:endParaRPr>
          </a:p>
        </p:txBody>
      </p:sp>
    </p:spTree>
    <p:extLst>
      <p:ext uri="{BB962C8B-B14F-4D97-AF65-F5344CB8AC3E}">
        <p14:creationId xmlns:p14="http://schemas.microsoft.com/office/powerpoint/2010/main" val="1727838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Veri Yer Tutucusu 2"/>
          <p:cNvSpPr>
            <a:spLocks noGrp="1"/>
          </p:cNvSpPr>
          <p:nvPr>
            <p:ph type="dt" sz="half" idx="10"/>
          </p:nvPr>
        </p:nvSpPr>
        <p:spPr/>
        <p:txBody>
          <a:bodyPr/>
          <a:lstStyle>
            <a:lvl1pPr>
              <a:defRPr/>
            </a:lvl1pPr>
          </a:lstStyle>
          <a:p>
            <a:fld id="{435CD5D9-9647-40C4-9308-5FE576B5BADE}" type="datetime1">
              <a:rPr lang="tr-TR" smtClean="0">
                <a:solidFill>
                  <a:srgbClr val="000000"/>
                </a:solidFill>
              </a:rPr>
              <a:pPr/>
              <a:t>27.01.2017</a:t>
            </a:fld>
            <a:endParaRPr lang="tr-TR">
              <a:solidFill>
                <a:srgbClr val="000000"/>
              </a:solidFill>
            </a:endParaRPr>
          </a:p>
        </p:txBody>
      </p:sp>
      <p:sp>
        <p:nvSpPr>
          <p:cNvPr id="4" name="Altbilgi Yer Tutucusu 3"/>
          <p:cNvSpPr>
            <a:spLocks noGrp="1"/>
          </p:cNvSpPr>
          <p:nvPr>
            <p:ph type="ftr" sz="quarter" idx="11"/>
          </p:nvPr>
        </p:nvSpPr>
        <p:spPr/>
        <p:txBody>
          <a:bodyPr/>
          <a:lstStyle>
            <a:lvl1pPr>
              <a:defRPr/>
            </a:lvl1pPr>
          </a:lstStyle>
          <a:p>
            <a:endParaRPr lang="tr-TR">
              <a:solidFill>
                <a:srgbClr val="000000"/>
              </a:solidFill>
            </a:endParaRPr>
          </a:p>
        </p:txBody>
      </p:sp>
      <p:sp>
        <p:nvSpPr>
          <p:cNvPr id="5" name="Slayt Numarası Yer Tutucusu 4"/>
          <p:cNvSpPr>
            <a:spLocks noGrp="1"/>
          </p:cNvSpPr>
          <p:nvPr>
            <p:ph type="sldNum" sz="quarter" idx="12"/>
          </p:nvPr>
        </p:nvSpPr>
        <p:spPr/>
        <p:txBody>
          <a:bodyPr/>
          <a:lstStyle>
            <a:lvl1pPr>
              <a:defRPr/>
            </a:lvl1pPr>
          </a:lstStyle>
          <a:p>
            <a:fld id="{BE9DB30A-1499-4C70-A6F6-9CF088D7C60A}" type="slidenum">
              <a:rPr lang="tr-TR">
                <a:solidFill>
                  <a:srgbClr val="000000"/>
                </a:solidFill>
              </a:rPr>
              <a:pPr/>
              <a:t>‹#›</a:t>
            </a:fld>
            <a:endParaRPr lang="tr-TR">
              <a:solidFill>
                <a:srgbClr val="000000"/>
              </a:solidFill>
            </a:endParaRPr>
          </a:p>
        </p:txBody>
      </p:sp>
    </p:spTree>
    <p:extLst>
      <p:ext uri="{BB962C8B-B14F-4D97-AF65-F5344CB8AC3E}">
        <p14:creationId xmlns:p14="http://schemas.microsoft.com/office/powerpoint/2010/main" val="11449175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lvl1pPr>
              <a:defRPr/>
            </a:lvl1pPr>
          </a:lstStyle>
          <a:p>
            <a:fld id="{3D1DE5D5-7583-43E5-AF1B-1CBD5EC7E3B0}" type="datetime1">
              <a:rPr lang="tr-TR" smtClean="0">
                <a:solidFill>
                  <a:srgbClr val="000000"/>
                </a:solidFill>
              </a:rPr>
              <a:pPr/>
              <a:t>27.01.2017</a:t>
            </a:fld>
            <a:endParaRPr lang="tr-TR">
              <a:solidFill>
                <a:srgbClr val="000000"/>
              </a:solidFill>
            </a:endParaRPr>
          </a:p>
        </p:txBody>
      </p:sp>
      <p:sp>
        <p:nvSpPr>
          <p:cNvPr id="3" name="Altbilgi Yer Tutucusu 2"/>
          <p:cNvSpPr>
            <a:spLocks noGrp="1"/>
          </p:cNvSpPr>
          <p:nvPr>
            <p:ph type="ftr" sz="quarter" idx="11"/>
          </p:nvPr>
        </p:nvSpPr>
        <p:spPr/>
        <p:txBody>
          <a:bodyPr/>
          <a:lstStyle>
            <a:lvl1pPr>
              <a:defRPr/>
            </a:lvl1pPr>
          </a:lstStyle>
          <a:p>
            <a:endParaRPr lang="tr-TR">
              <a:solidFill>
                <a:srgbClr val="000000"/>
              </a:solidFill>
            </a:endParaRPr>
          </a:p>
        </p:txBody>
      </p:sp>
      <p:sp>
        <p:nvSpPr>
          <p:cNvPr id="4" name="Slayt Numarası Yer Tutucusu 3"/>
          <p:cNvSpPr>
            <a:spLocks noGrp="1"/>
          </p:cNvSpPr>
          <p:nvPr>
            <p:ph type="sldNum" sz="quarter" idx="12"/>
          </p:nvPr>
        </p:nvSpPr>
        <p:spPr/>
        <p:txBody>
          <a:bodyPr/>
          <a:lstStyle>
            <a:lvl1pPr>
              <a:defRPr/>
            </a:lvl1pPr>
          </a:lstStyle>
          <a:p>
            <a:fld id="{8B7FF860-52A3-486F-A8EA-B409CD490A40}" type="slidenum">
              <a:rPr lang="tr-TR">
                <a:solidFill>
                  <a:srgbClr val="000000"/>
                </a:solidFill>
              </a:rPr>
              <a:pPr/>
              <a:t>‹#›</a:t>
            </a:fld>
            <a:endParaRPr lang="tr-TR">
              <a:solidFill>
                <a:srgbClr val="000000"/>
              </a:solidFill>
            </a:endParaRPr>
          </a:p>
        </p:txBody>
      </p:sp>
    </p:spTree>
    <p:extLst>
      <p:ext uri="{BB962C8B-B14F-4D97-AF65-F5344CB8AC3E}">
        <p14:creationId xmlns:p14="http://schemas.microsoft.com/office/powerpoint/2010/main" val="17903717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Date Placeholder 3"/>
          <p:cNvSpPr>
            <a:spLocks noGrp="1"/>
          </p:cNvSpPr>
          <p:nvPr>
            <p:ph type="dt" sz="half" idx="10"/>
          </p:nvPr>
        </p:nvSpPr>
        <p:spPr/>
        <p:txBody>
          <a:bodyPr/>
          <a:lstStyle/>
          <a:p>
            <a:fld id="{15F249FD-BAE7-49D6-A3E6-4F91B402BA41}" type="datetime1">
              <a:rPr lang="tr-TR" smtClean="0"/>
              <a:pPr/>
              <a:t>27.01.2017</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302176B-0E47-46AC-8F43-DAB4B8A37D06}" type="slidenum">
              <a:rPr lang="tr-TR" smtClean="0"/>
              <a:pPr/>
              <a:t>‹#›</a:t>
            </a:fld>
            <a:endParaRPr lang="tr-TR"/>
          </a:p>
        </p:txBody>
      </p:sp>
      <p:sp>
        <p:nvSpPr>
          <p:cNvPr id="11" name="Title 10"/>
          <p:cNvSpPr>
            <a:spLocks noGrp="1"/>
          </p:cNvSpPr>
          <p:nvPr>
            <p:ph type="title"/>
          </p:nvPr>
        </p:nvSpPr>
        <p:spPr/>
        <p:txBody>
          <a:bodyPr/>
          <a:lstStyle/>
          <a:p>
            <a:r>
              <a:rPr lang="tr-TR" smtClean="0"/>
              <a:t>Asıl başlık stili için tıklatın</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İçerik Yer Tutucus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Metin Yer Tutucus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lvl1pPr>
              <a:defRPr/>
            </a:lvl1pPr>
          </a:lstStyle>
          <a:p>
            <a:fld id="{E37A271A-68A8-4B30-BF29-58152601DF44}" type="datetime1">
              <a:rPr lang="tr-TR" smtClean="0">
                <a:solidFill>
                  <a:srgbClr val="000000"/>
                </a:solidFill>
              </a:rPr>
              <a:pPr/>
              <a:t>27.01.2017</a:t>
            </a:fld>
            <a:endParaRPr lang="tr-TR">
              <a:solidFill>
                <a:srgbClr val="000000"/>
              </a:solidFill>
            </a:endParaRPr>
          </a:p>
        </p:txBody>
      </p:sp>
      <p:sp>
        <p:nvSpPr>
          <p:cNvPr id="6" name="Altbilgi Yer Tutucusu 5"/>
          <p:cNvSpPr>
            <a:spLocks noGrp="1"/>
          </p:cNvSpPr>
          <p:nvPr>
            <p:ph type="ftr" sz="quarter" idx="11"/>
          </p:nvPr>
        </p:nvSpPr>
        <p:spPr/>
        <p:txBody>
          <a:bodyPr/>
          <a:lstStyle>
            <a:lvl1pPr>
              <a:defRPr/>
            </a:lvl1pPr>
          </a:lstStyle>
          <a:p>
            <a:endParaRPr lang="tr-TR">
              <a:solidFill>
                <a:srgbClr val="000000"/>
              </a:solidFill>
            </a:endParaRPr>
          </a:p>
        </p:txBody>
      </p:sp>
      <p:sp>
        <p:nvSpPr>
          <p:cNvPr id="7" name="Slayt Numarası Yer Tutucusu 6"/>
          <p:cNvSpPr>
            <a:spLocks noGrp="1"/>
          </p:cNvSpPr>
          <p:nvPr>
            <p:ph type="sldNum" sz="quarter" idx="12"/>
          </p:nvPr>
        </p:nvSpPr>
        <p:spPr/>
        <p:txBody>
          <a:bodyPr/>
          <a:lstStyle>
            <a:lvl1pPr>
              <a:defRPr/>
            </a:lvl1pPr>
          </a:lstStyle>
          <a:p>
            <a:fld id="{3446A57B-3620-4EBB-92AA-D45EF8093838}" type="slidenum">
              <a:rPr lang="tr-TR">
                <a:solidFill>
                  <a:srgbClr val="000000"/>
                </a:solidFill>
              </a:rPr>
              <a:pPr/>
              <a:t>‹#›</a:t>
            </a:fld>
            <a:endParaRPr lang="tr-TR">
              <a:solidFill>
                <a:srgbClr val="000000"/>
              </a:solidFill>
            </a:endParaRPr>
          </a:p>
        </p:txBody>
      </p:sp>
    </p:spTree>
    <p:extLst>
      <p:ext uri="{BB962C8B-B14F-4D97-AF65-F5344CB8AC3E}">
        <p14:creationId xmlns:p14="http://schemas.microsoft.com/office/powerpoint/2010/main" val="17634731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Başlık 1"/>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Resim Yer Tutucus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lvl1pPr>
              <a:defRPr/>
            </a:lvl1pPr>
          </a:lstStyle>
          <a:p>
            <a:fld id="{DADCA205-D041-4C7D-9EB2-DA0DCD917E30}" type="datetime1">
              <a:rPr lang="tr-TR" smtClean="0">
                <a:solidFill>
                  <a:srgbClr val="000000"/>
                </a:solidFill>
              </a:rPr>
              <a:pPr/>
              <a:t>27.01.2017</a:t>
            </a:fld>
            <a:endParaRPr lang="tr-TR">
              <a:solidFill>
                <a:srgbClr val="000000"/>
              </a:solidFill>
            </a:endParaRPr>
          </a:p>
        </p:txBody>
      </p:sp>
      <p:sp>
        <p:nvSpPr>
          <p:cNvPr id="6" name="Altbilgi Yer Tutucusu 5"/>
          <p:cNvSpPr>
            <a:spLocks noGrp="1"/>
          </p:cNvSpPr>
          <p:nvPr>
            <p:ph type="ftr" sz="quarter" idx="11"/>
          </p:nvPr>
        </p:nvSpPr>
        <p:spPr/>
        <p:txBody>
          <a:bodyPr/>
          <a:lstStyle>
            <a:lvl1pPr>
              <a:defRPr/>
            </a:lvl1pPr>
          </a:lstStyle>
          <a:p>
            <a:endParaRPr lang="tr-TR">
              <a:solidFill>
                <a:srgbClr val="000000"/>
              </a:solidFill>
            </a:endParaRPr>
          </a:p>
        </p:txBody>
      </p:sp>
      <p:sp>
        <p:nvSpPr>
          <p:cNvPr id="7" name="Slayt Numarası Yer Tutucusu 6"/>
          <p:cNvSpPr>
            <a:spLocks noGrp="1"/>
          </p:cNvSpPr>
          <p:nvPr>
            <p:ph type="sldNum" sz="quarter" idx="12"/>
          </p:nvPr>
        </p:nvSpPr>
        <p:spPr/>
        <p:txBody>
          <a:bodyPr/>
          <a:lstStyle>
            <a:lvl1pPr>
              <a:defRPr/>
            </a:lvl1pPr>
          </a:lstStyle>
          <a:p>
            <a:fld id="{F2E9A77A-A03B-4A6F-893D-C5AD18E2ADFF}" type="slidenum">
              <a:rPr lang="tr-TR">
                <a:solidFill>
                  <a:srgbClr val="000000"/>
                </a:solidFill>
              </a:rPr>
              <a:pPr/>
              <a:t>‹#›</a:t>
            </a:fld>
            <a:endParaRPr lang="tr-TR">
              <a:solidFill>
                <a:srgbClr val="000000"/>
              </a:solidFill>
            </a:endParaRPr>
          </a:p>
        </p:txBody>
      </p:sp>
    </p:spTree>
    <p:extLst>
      <p:ext uri="{BB962C8B-B14F-4D97-AF65-F5344CB8AC3E}">
        <p14:creationId xmlns:p14="http://schemas.microsoft.com/office/powerpoint/2010/main" val="35370049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Dikey Metin Yer Tutucusu 2"/>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lvl1pPr>
              <a:defRPr/>
            </a:lvl1pPr>
          </a:lstStyle>
          <a:p>
            <a:fld id="{FB9231F0-FB2C-45DA-A394-E7C90054BF7F}" type="datetime1">
              <a:rPr lang="tr-TR" smtClean="0">
                <a:solidFill>
                  <a:srgbClr val="000000"/>
                </a:solidFill>
              </a:rPr>
              <a:pPr/>
              <a:t>27.01.2017</a:t>
            </a:fld>
            <a:endParaRPr lang="tr-TR">
              <a:solidFill>
                <a:srgbClr val="000000"/>
              </a:solidFill>
            </a:endParaRPr>
          </a:p>
        </p:txBody>
      </p:sp>
      <p:sp>
        <p:nvSpPr>
          <p:cNvPr id="5" name="Altbilgi Yer Tutucusu 4"/>
          <p:cNvSpPr>
            <a:spLocks noGrp="1"/>
          </p:cNvSpPr>
          <p:nvPr>
            <p:ph type="ftr" sz="quarter" idx="11"/>
          </p:nvPr>
        </p:nvSpPr>
        <p:spPr/>
        <p:txBody>
          <a:bodyPr/>
          <a:lstStyle>
            <a:lvl1pPr>
              <a:defRPr/>
            </a:lvl1pPr>
          </a:lstStyle>
          <a:p>
            <a:endParaRPr lang="tr-TR">
              <a:solidFill>
                <a:srgbClr val="000000"/>
              </a:solidFill>
            </a:endParaRPr>
          </a:p>
        </p:txBody>
      </p:sp>
      <p:sp>
        <p:nvSpPr>
          <p:cNvPr id="6" name="Slayt Numarası Yer Tutucusu 5"/>
          <p:cNvSpPr>
            <a:spLocks noGrp="1"/>
          </p:cNvSpPr>
          <p:nvPr>
            <p:ph type="sldNum" sz="quarter" idx="12"/>
          </p:nvPr>
        </p:nvSpPr>
        <p:spPr/>
        <p:txBody>
          <a:bodyPr/>
          <a:lstStyle>
            <a:lvl1pPr>
              <a:defRPr/>
            </a:lvl1pPr>
          </a:lstStyle>
          <a:p>
            <a:fld id="{E41E676F-F6C5-4F28-A9A3-D4E3D9A44E02}" type="slidenum">
              <a:rPr lang="tr-TR">
                <a:solidFill>
                  <a:srgbClr val="000000"/>
                </a:solidFill>
              </a:rPr>
              <a:pPr/>
              <a:t>‹#›</a:t>
            </a:fld>
            <a:endParaRPr lang="tr-TR">
              <a:solidFill>
                <a:srgbClr val="000000"/>
              </a:solidFill>
            </a:endParaRPr>
          </a:p>
        </p:txBody>
      </p:sp>
    </p:spTree>
    <p:extLst>
      <p:ext uri="{BB962C8B-B14F-4D97-AF65-F5344CB8AC3E}">
        <p14:creationId xmlns:p14="http://schemas.microsoft.com/office/powerpoint/2010/main" val="16797350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Dikey Metin Yer Tutucusu 2"/>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lvl1pPr>
              <a:defRPr/>
            </a:lvl1pPr>
          </a:lstStyle>
          <a:p>
            <a:fld id="{8E7362E3-2225-4048-9697-1863D1830899}" type="datetime1">
              <a:rPr lang="tr-TR" smtClean="0">
                <a:solidFill>
                  <a:srgbClr val="000000"/>
                </a:solidFill>
              </a:rPr>
              <a:pPr/>
              <a:t>27.01.2017</a:t>
            </a:fld>
            <a:endParaRPr lang="tr-TR">
              <a:solidFill>
                <a:srgbClr val="000000"/>
              </a:solidFill>
            </a:endParaRPr>
          </a:p>
        </p:txBody>
      </p:sp>
      <p:sp>
        <p:nvSpPr>
          <p:cNvPr id="5" name="Altbilgi Yer Tutucusu 4"/>
          <p:cNvSpPr>
            <a:spLocks noGrp="1"/>
          </p:cNvSpPr>
          <p:nvPr>
            <p:ph type="ftr" sz="quarter" idx="11"/>
          </p:nvPr>
        </p:nvSpPr>
        <p:spPr/>
        <p:txBody>
          <a:bodyPr/>
          <a:lstStyle>
            <a:lvl1pPr>
              <a:defRPr/>
            </a:lvl1pPr>
          </a:lstStyle>
          <a:p>
            <a:endParaRPr lang="tr-TR">
              <a:solidFill>
                <a:srgbClr val="000000"/>
              </a:solidFill>
            </a:endParaRPr>
          </a:p>
        </p:txBody>
      </p:sp>
      <p:sp>
        <p:nvSpPr>
          <p:cNvPr id="6" name="Slayt Numarası Yer Tutucusu 5"/>
          <p:cNvSpPr>
            <a:spLocks noGrp="1"/>
          </p:cNvSpPr>
          <p:nvPr>
            <p:ph type="sldNum" sz="quarter" idx="12"/>
          </p:nvPr>
        </p:nvSpPr>
        <p:spPr/>
        <p:txBody>
          <a:bodyPr/>
          <a:lstStyle>
            <a:lvl1pPr>
              <a:defRPr/>
            </a:lvl1pPr>
          </a:lstStyle>
          <a:p>
            <a:fld id="{535E459B-3490-4287-BDB8-A39234E33A31}" type="slidenum">
              <a:rPr lang="tr-TR">
                <a:solidFill>
                  <a:srgbClr val="000000"/>
                </a:solidFill>
              </a:rPr>
              <a:pPr/>
              <a:t>‹#›</a:t>
            </a:fld>
            <a:endParaRPr lang="tr-TR">
              <a:solidFill>
                <a:srgbClr val="000000"/>
              </a:solidFill>
            </a:endParaRPr>
          </a:p>
        </p:txBody>
      </p:sp>
    </p:spTree>
    <p:extLst>
      <p:ext uri="{BB962C8B-B14F-4D97-AF65-F5344CB8AC3E}">
        <p14:creationId xmlns:p14="http://schemas.microsoft.com/office/powerpoint/2010/main" val="33282101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4B80813B-9676-4DCE-8655-6F85EC94551C}" type="datetime1">
              <a:rPr lang="tr-TR" smtClean="0"/>
              <a:pPr/>
              <a:t>27.01.2017</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302176B-0E47-46AC-8F43-DAB4B8A37D06}" type="slidenum">
              <a:rPr lang="tr-TR" smtClean="0"/>
              <a:pPr/>
              <a:t>‹#›</a:t>
            </a:fld>
            <a:endParaRPr lang="tr-T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E79290B-E1B6-4858-9F85-BC9AA86BCECC}" type="datetime1">
              <a:rPr lang="tr-TR" smtClean="0"/>
              <a:pPr/>
              <a:t>27.01.2017</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F302176B-0E47-46AC-8F43-DAB4B8A37D06}" type="slidenum">
              <a:rPr lang="tr-TR" smtClean="0"/>
              <a:pPr/>
              <a:t>‹#›</a:t>
            </a:fld>
            <a:endParaRPr lang="tr-TR"/>
          </a:p>
        </p:txBody>
      </p:sp>
      <p:sp>
        <p:nvSpPr>
          <p:cNvPr id="12" name="Title 11"/>
          <p:cNvSpPr>
            <a:spLocks noGrp="1"/>
          </p:cNvSpPr>
          <p:nvPr>
            <p:ph type="title"/>
          </p:nvPr>
        </p:nvSpPr>
        <p:spPr/>
        <p:txBody>
          <a:bodyPr/>
          <a:lstStyle>
            <a:lvl1pPr>
              <a:defRPr>
                <a:solidFill>
                  <a:schemeClr val="tx2"/>
                </a:solidFill>
              </a:defRPr>
            </a:lvl1pPr>
          </a:lstStyle>
          <a:p>
            <a:r>
              <a:rPr lang="tr-TR" smtClean="0"/>
              <a:t>Asıl başlık stili için tıklatın</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tr-TR" smtClean="0"/>
              <a:t>Asıl başlık stili için tıklatın</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AC9BB50E-580C-445B-AF28-E75943EC5B2E}" type="datetime1">
              <a:rPr lang="tr-TR" smtClean="0"/>
              <a:pPr/>
              <a:t>27.01.2017</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F302176B-0E47-46AC-8F43-DAB4B8A37D06}" type="slidenum">
              <a:rPr lang="tr-TR" smtClean="0"/>
              <a:pPr/>
              <a:t>‹#›</a:t>
            </a:fld>
            <a:endParaRPr lang="tr-TR"/>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Date Placeholder 2"/>
          <p:cNvSpPr>
            <a:spLocks noGrp="1"/>
          </p:cNvSpPr>
          <p:nvPr>
            <p:ph type="dt" sz="half" idx="10"/>
          </p:nvPr>
        </p:nvSpPr>
        <p:spPr/>
        <p:txBody>
          <a:bodyPr/>
          <a:lstStyle/>
          <a:p>
            <a:fld id="{C9DD2FA4-39E1-4605-B9A6-57F7BE3B366C}" type="datetime1">
              <a:rPr lang="tr-TR" smtClean="0"/>
              <a:pPr/>
              <a:t>27.01.2017</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F302176B-0E47-46AC-8F43-DAB4B8A37D06}" type="slidenum">
              <a:rPr lang="tr-TR" smtClean="0"/>
              <a:pPr/>
              <a:t>‹#›</a:t>
            </a:fld>
            <a:endParaRPr lang="tr-TR"/>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51B010-5BC7-4A9B-89DE-67C0A2EB726B}" type="datetime1">
              <a:rPr lang="tr-TR" smtClean="0"/>
              <a:pPr/>
              <a:t>27.01.2017</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F302176B-0E47-46AC-8F43-DAB4B8A37D06}"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tr-TR" smtClean="0"/>
              <a:t>Asıl başlık stili için tıklatın</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27AA7413-3F11-45CE-B340-5C7A72D01E9C}" type="datetime1">
              <a:rPr lang="tr-TR" smtClean="0"/>
              <a:pPr/>
              <a:t>27.01.2017</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F302176B-0E47-46AC-8F43-DAB4B8A37D06}"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tr-TR" smtClean="0"/>
              <a:t>Asıl başlık stili için tıklatın</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E7E5C465-9522-43D2-A1CA-7BA24B355630}" type="datetime1">
              <a:rPr lang="tr-TR" smtClean="0"/>
              <a:pPr/>
              <a:t>27.01.2017</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F302176B-0E47-46AC-8F43-DAB4B8A37D06}"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AA1EB673-F707-4492-9522-A7FB383817D3}" type="datetime1">
              <a:rPr lang="tr-TR" smtClean="0"/>
              <a:pPr/>
              <a:t>27.01.2017</a:t>
            </a:fld>
            <a:endParaRPr lang="tr-TR"/>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tr-TR"/>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F302176B-0E47-46AC-8F43-DAB4B8A37D06}"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97" r:id="rId12"/>
  </p:sldLayoutIdLst>
  <p:hf hdr="0" ftr="0" dt="0"/>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shadeToTitle="1">
        <a:gradFill rotWithShape="0">
          <a:gsLst>
            <a:gs pos="0">
              <a:srgbClr val="ECB1ED"/>
            </a:gs>
            <a:gs pos="100000">
              <a:srgbClr val="ECB1ED">
                <a:gamma/>
                <a:shade val="46275"/>
                <a:invGamma/>
              </a:srgbClr>
            </a:gs>
          </a:gsLst>
          <a:path path="shape">
            <a:fillToRect l="50000" t="50000" r="50000" b="50000"/>
          </a:path>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tr-TR" smtClean="0"/>
              <a:t>Asıl başlık stili için tıklatın</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pPr fontAlgn="base">
              <a:spcBef>
                <a:spcPct val="0"/>
              </a:spcBef>
              <a:spcAft>
                <a:spcPct val="0"/>
              </a:spcAft>
            </a:pPr>
            <a:fld id="{E5308005-B87A-4D2B-802D-A0FE70F409FB}" type="datetime1">
              <a:rPr lang="tr-TR" smtClean="0">
                <a:solidFill>
                  <a:srgbClr val="000000"/>
                </a:solidFill>
              </a:rPr>
              <a:pPr fontAlgn="base">
                <a:spcBef>
                  <a:spcPct val="0"/>
                </a:spcBef>
                <a:spcAft>
                  <a:spcPct val="0"/>
                </a:spcAft>
              </a:pPr>
              <a:t>27.01.2017</a:t>
            </a:fld>
            <a:endParaRPr lang="tr-TR"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pPr fontAlgn="base">
              <a:spcBef>
                <a:spcPct val="0"/>
              </a:spcBef>
              <a:spcAft>
                <a:spcPct val="0"/>
              </a:spcAft>
            </a:pPr>
            <a:endParaRPr lang="tr-TR"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pPr fontAlgn="base">
              <a:spcBef>
                <a:spcPct val="0"/>
              </a:spcBef>
              <a:spcAft>
                <a:spcPct val="0"/>
              </a:spcAft>
            </a:pPr>
            <a:fld id="{25F78675-4018-4305-9FFF-B59CCC7B4447}" type="slidenum">
              <a:rPr lang="tr-TR" smtClean="0">
                <a:solidFill>
                  <a:srgbClr val="000000"/>
                </a:solidFill>
              </a:rPr>
              <a:pPr fontAlgn="base">
                <a:spcBef>
                  <a:spcPct val="0"/>
                </a:spcBef>
                <a:spcAft>
                  <a:spcPct val="0"/>
                </a:spcAft>
              </a:pPr>
              <a:t>‹#›</a:t>
            </a:fld>
            <a:endParaRPr lang="tr-TR" smtClean="0">
              <a:solidFill>
                <a:srgbClr val="000000"/>
              </a:solidFill>
            </a:endParaRPr>
          </a:p>
        </p:txBody>
      </p:sp>
    </p:spTree>
    <p:extLst>
      <p:ext uri="{BB962C8B-B14F-4D97-AF65-F5344CB8AC3E}">
        <p14:creationId xmlns:p14="http://schemas.microsoft.com/office/powerpoint/2010/main" val="358530998"/>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ctrTitle"/>
          </p:nvPr>
        </p:nvSpPr>
        <p:spPr/>
        <p:txBody>
          <a:bodyPr/>
          <a:lstStyle/>
          <a:p>
            <a:r>
              <a:rPr lang="tr-TR" dirty="0" smtClean="0"/>
              <a:t>ARAZİ TOPLULAŞTIRMASI</a:t>
            </a:r>
            <a:endParaRPr lang="tr-TR" dirty="0"/>
          </a:p>
        </p:txBody>
      </p:sp>
      <p:sp>
        <p:nvSpPr>
          <p:cNvPr id="3" name="Alt Başlık 2"/>
          <p:cNvSpPr>
            <a:spLocks noGrp="1"/>
          </p:cNvSpPr>
          <p:nvPr>
            <p:ph type="subTitle" idx="1"/>
          </p:nvPr>
        </p:nvSpPr>
        <p:spPr/>
        <p:txBody>
          <a:bodyPr/>
          <a:lstStyle/>
          <a:p>
            <a:endParaRPr lang="tr-TR" dirty="0" smtClean="0"/>
          </a:p>
          <a:p>
            <a:r>
              <a:rPr lang="tr-TR" sz="2800" dirty="0" smtClean="0"/>
              <a:t>Prof. Dr. Halit APAYDIN</a:t>
            </a:r>
            <a:endParaRPr lang="tr-TR" dirty="0"/>
          </a:p>
        </p:txBody>
      </p:sp>
      <p:sp>
        <p:nvSpPr>
          <p:cNvPr id="4" name="3 Slayt Numarası Yer Tutucusu"/>
          <p:cNvSpPr>
            <a:spLocks noGrp="1"/>
          </p:cNvSpPr>
          <p:nvPr>
            <p:ph type="sldNum" sz="quarter" idx="12"/>
          </p:nvPr>
        </p:nvSpPr>
        <p:spPr/>
        <p:txBody>
          <a:bodyPr/>
          <a:lstStyle/>
          <a:p>
            <a:fld id="{F302176B-0E47-46AC-8F43-DAB4B8A37D06}" type="slidenum">
              <a:rPr lang="tr-TR" smtClean="0"/>
              <a:pPr/>
              <a:t>1</a:t>
            </a:fld>
            <a:endParaRPr lang="tr-TR"/>
          </a:p>
        </p:txBody>
      </p:sp>
    </p:spTree>
    <p:extLst>
      <p:ext uri="{BB962C8B-B14F-4D97-AF65-F5344CB8AC3E}">
        <p14:creationId xmlns:p14="http://schemas.microsoft.com/office/powerpoint/2010/main" val="39395420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0" y="2071678"/>
            <a:ext cx="8642350" cy="4565650"/>
          </a:xfrm>
        </p:spPr>
        <p:txBody>
          <a:bodyPr/>
          <a:lstStyle/>
          <a:p>
            <a:pPr algn="just" eaLnBrk="1" hangingPunct="1">
              <a:buFont typeface="Wingdings" pitchFamily="2" charset="2"/>
              <a:buNone/>
            </a:pPr>
            <a:r>
              <a:rPr lang="tr-TR" sz="2300" dirty="0" smtClean="0">
                <a:solidFill>
                  <a:schemeClr val="tx1"/>
                </a:solidFill>
                <a:latin typeface="Calibri" pitchFamily="34" charset="0"/>
                <a:cs typeface="Calibri" pitchFamily="34" charset="0"/>
              </a:rPr>
              <a:t>		</a:t>
            </a:r>
            <a:r>
              <a:rPr lang="tr-TR" sz="2800" dirty="0" smtClean="0">
                <a:solidFill>
                  <a:schemeClr val="tx1"/>
                </a:solidFill>
                <a:latin typeface="Calibri" pitchFamily="34" charset="0"/>
                <a:cs typeface="Calibri" pitchFamily="34" charset="0"/>
              </a:rPr>
              <a:t>Bitkisel üretimde amaç, birim alandan en yüksek verim ve kaliteyi elde etmektir. Bu amaca ulaşmak ise ancak toprak ve su kaynakları ile teknoloji düzeyinin geliştirilmesi, tohum, gübre, ilaç ve sulama gibi girdilerin miktar ve kalitesinin uygun biçimde düzenlenmesiyle olanaklıdır. </a:t>
            </a:r>
            <a:r>
              <a:rPr lang="tr-TR" sz="2800" b="1" dirty="0" smtClean="0">
                <a:solidFill>
                  <a:schemeClr val="tx1"/>
                </a:solidFill>
                <a:latin typeface="Calibri" pitchFamily="34" charset="0"/>
                <a:cs typeface="Calibri" pitchFamily="34" charset="0"/>
              </a:rPr>
              <a:t>Toprak ve su kaynaklarının geliştirilmesindeki temel etmen tarımsal altyapının iyileştirilmesidir.</a:t>
            </a:r>
          </a:p>
          <a:p>
            <a:pPr algn="just" eaLnBrk="1" hangingPunct="1">
              <a:buFont typeface="Wingdings" pitchFamily="2" charset="2"/>
              <a:buNone/>
            </a:pPr>
            <a:r>
              <a:rPr lang="tr-TR" sz="2800" dirty="0" smtClean="0">
                <a:solidFill>
                  <a:schemeClr val="tx1"/>
                </a:solidFill>
                <a:latin typeface="Calibri" pitchFamily="34" charset="0"/>
                <a:cs typeface="Calibri" pitchFamily="34" charset="0"/>
              </a:rPr>
              <a:t>	</a:t>
            </a:r>
          </a:p>
        </p:txBody>
      </p:sp>
      <p:sp>
        <p:nvSpPr>
          <p:cNvPr id="5" name="Başlık 2"/>
          <p:cNvSpPr txBox="1">
            <a:spLocks/>
          </p:cNvSpPr>
          <p:nvPr/>
        </p:nvSpPr>
        <p:spPr>
          <a:xfrm>
            <a:off x="857224" y="500042"/>
            <a:ext cx="7756263" cy="105425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tr-TR" sz="3600" b="1" i="0" u="none" strike="noStrike" kern="1200" cap="none" spc="0" normalizeH="0" baseline="0" noProof="0" dirty="0" smtClean="0">
                <a:ln>
                  <a:noFill/>
                </a:ln>
                <a:solidFill>
                  <a:schemeClr val="tx2"/>
                </a:solidFill>
                <a:effectLst/>
                <a:uLnTx/>
                <a:uFillTx/>
                <a:latin typeface="+mj-lt"/>
                <a:ea typeface="+mj-ea"/>
                <a:cs typeface="Arial" pitchFamily="34" charset="0"/>
              </a:rPr>
              <a:t>GİRİŞ</a:t>
            </a:r>
            <a:endParaRPr kumimoji="0" lang="tr-TR" sz="3600" b="1" i="0" u="none" strike="noStrike" kern="1200" cap="none" spc="0" normalizeH="0" baseline="0" noProof="0" dirty="0">
              <a:ln>
                <a:noFill/>
              </a:ln>
              <a:solidFill>
                <a:schemeClr val="tx2"/>
              </a:solidFill>
              <a:effectLst/>
              <a:uLnTx/>
              <a:uFillTx/>
              <a:latin typeface="+mj-lt"/>
              <a:ea typeface="+mj-ea"/>
              <a:cs typeface="+mj-cs"/>
            </a:endParaRPr>
          </a:p>
        </p:txBody>
      </p:sp>
      <p:sp>
        <p:nvSpPr>
          <p:cNvPr id="6" name="5 Slayt Numarası Yer Tutucusu"/>
          <p:cNvSpPr>
            <a:spLocks noGrp="1"/>
          </p:cNvSpPr>
          <p:nvPr>
            <p:ph type="sldNum" sz="quarter" idx="12"/>
          </p:nvPr>
        </p:nvSpPr>
        <p:spPr/>
        <p:txBody>
          <a:bodyPr/>
          <a:lstStyle/>
          <a:p>
            <a:fld id="{F302176B-0E47-46AC-8F43-DAB4B8A37D06}" type="slidenum">
              <a:rPr lang="tr-TR" smtClean="0"/>
              <a:pPr/>
              <a:t>2</a:t>
            </a:fld>
            <a:endParaRPr lang="tr-T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çerik Yer Tutucusu 1"/>
          <p:cNvSpPr>
            <a:spLocks noGrp="1"/>
          </p:cNvSpPr>
          <p:nvPr>
            <p:ph idx="1"/>
          </p:nvPr>
        </p:nvSpPr>
        <p:spPr/>
        <p:txBody>
          <a:bodyPr/>
          <a:lstStyle/>
          <a:p>
            <a:pPr marL="0" indent="0" algn="just">
              <a:buNone/>
            </a:pPr>
            <a:r>
              <a:rPr lang="tr-TR" dirty="0"/>
              <a:t> </a:t>
            </a:r>
            <a:r>
              <a:rPr lang="tr-TR" dirty="0" smtClean="0"/>
              <a:t>  </a:t>
            </a:r>
            <a:r>
              <a:rPr lang="tr-TR" u="sng" dirty="0" smtClean="0"/>
              <a:t>Aynı </a:t>
            </a:r>
            <a:r>
              <a:rPr lang="tr-TR" u="sng" dirty="0"/>
              <a:t>işletmeye ya da şahsa ait</a:t>
            </a:r>
            <a:r>
              <a:rPr lang="tr-TR" dirty="0"/>
              <a:t> dağınık, küçük ve şekilleri bozuk arazilerin bir araya getirilerek uygun şekillerde </a:t>
            </a:r>
            <a:r>
              <a:rPr lang="tr-TR" dirty="0" smtClean="0"/>
              <a:t>birleştirilmesidir.</a:t>
            </a:r>
          </a:p>
          <a:p>
            <a:pPr marL="0" indent="0" algn="just">
              <a:buNone/>
            </a:pPr>
            <a:r>
              <a:rPr lang="tr-TR" dirty="0" smtClean="0"/>
              <a:t>  Sadece bu amaçla </a:t>
            </a:r>
            <a:r>
              <a:rPr lang="tr-TR" dirty="0"/>
              <a:t>yapılan arazi toplulaştırması daha </a:t>
            </a:r>
            <a:r>
              <a:rPr lang="tr-TR" dirty="0" smtClean="0"/>
              <a:t>düşük maliyetle ve </a:t>
            </a:r>
            <a:r>
              <a:rPr lang="tr-TR" dirty="0"/>
              <a:t>kısa zamanda gerçekleştirilirse de üretimin </a:t>
            </a:r>
            <a:r>
              <a:rPr lang="tr-TR" dirty="0" smtClean="0"/>
              <a:t>artırılmasına </a:t>
            </a:r>
            <a:r>
              <a:rPr lang="tr-TR" dirty="0"/>
              <a:t>tek başına istenildiği gibi etkili olamamaktadır</a:t>
            </a:r>
            <a:r>
              <a:rPr lang="tr-TR" dirty="0" smtClean="0"/>
              <a:t>.</a:t>
            </a:r>
          </a:p>
          <a:p>
            <a:pPr marL="0" indent="0" algn="just">
              <a:buNone/>
            </a:pPr>
            <a:endParaRPr lang="tr-TR" dirty="0"/>
          </a:p>
        </p:txBody>
      </p:sp>
      <p:sp>
        <p:nvSpPr>
          <p:cNvPr id="3" name="Başlık 2"/>
          <p:cNvSpPr>
            <a:spLocks noGrp="1"/>
          </p:cNvSpPr>
          <p:nvPr>
            <p:ph type="title"/>
          </p:nvPr>
        </p:nvSpPr>
        <p:spPr/>
        <p:txBody>
          <a:bodyPr/>
          <a:lstStyle/>
          <a:p>
            <a:r>
              <a:rPr lang="tr-TR" sz="3600" dirty="0">
                <a:cs typeface="Arial" pitchFamily="34" charset="0"/>
              </a:rPr>
              <a:t>ARAZİ TOPLULAŞTIRMASININ TANIMI</a:t>
            </a:r>
            <a:endParaRPr lang="tr-TR" sz="3600" dirty="0"/>
          </a:p>
        </p:txBody>
      </p:sp>
      <p:sp>
        <p:nvSpPr>
          <p:cNvPr id="4" name="3 Slayt Numarası Yer Tutucusu"/>
          <p:cNvSpPr>
            <a:spLocks noGrp="1"/>
          </p:cNvSpPr>
          <p:nvPr>
            <p:ph type="sldNum" sz="quarter" idx="12"/>
          </p:nvPr>
        </p:nvSpPr>
        <p:spPr/>
        <p:txBody>
          <a:bodyPr/>
          <a:lstStyle/>
          <a:p>
            <a:fld id="{F302176B-0E47-46AC-8F43-DAB4B8A37D06}" type="slidenum">
              <a:rPr lang="tr-TR" smtClean="0"/>
              <a:pPr/>
              <a:t>3</a:t>
            </a:fld>
            <a:endParaRPr lang="tr-TR"/>
          </a:p>
        </p:txBody>
      </p:sp>
    </p:spTree>
    <p:extLst>
      <p:ext uri="{BB962C8B-B14F-4D97-AF65-F5344CB8AC3E}">
        <p14:creationId xmlns:p14="http://schemas.microsoft.com/office/powerpoint/2010/main" val="34061255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Slayt Numarası Yer Tutucusu 3"/>
          <p:cNvSpPr>
            <a:spLocks noGrp="1"/>
          </p:cNvSpPr>
          <p:nvPr>
            <p:ph type="sldNum" sz="quarter" idx="12"/>
          </p:nvPr>
        </p:nvSpPr>
        <p:spPr>
          <a:noFill/>
          <a:ln>
            <a:miter lim="800000"/>
            <a:headEnd/>
            <a:tailEnd/>
          </a:ln>
        </p:spPr>
        <p:txBody>
          <a:bodyPr/>
          <a:lstStyle/>
          <a:p>
            <a:fld id="{6088AA18-3EE8-49EE-A493-7905A8B9DF60}" type="slidenum">
              <a:rPr lang="tr-TR" smtClean="0">
                <a:latin typeface="Arial" charset="0"/>
              </a:rPr>
              <a:pPr/>
              <a:t>4</a:t>
            </a:fld>
            <a:endParaRPr lang="tr-TR" smtClean="0">
              <a:latin typeface="Arial" charset="0"/>
            </a:endParaRPr>
          </a:p>
        </p:txBody>
      </p:sp>
      <p:sp>
        <p:nvSpPr>
          <p:cNvPr id="8" name="7 Başlık"/>
          <p:cNvSpPr>
            <a:spLocks noGrp="1"/>
          </p:cNvSpPr>
          <p:nvPr>
            <p:ph type="title"/>
          </p:nvPr>
        </p:nvSpPr>
        <p:spPr/>
        <p:txBody>
          <a:bodyPr/>
          <a:lstStyle/>
          <a:p>
            <a:r>
              <a:rPr lang="tr-TR" sz="3600" b="1" dirty="0" smtClean="0"/>
              <a:t>NEDEN ARAZİ TOPLULAŞTIRMASI?</a:t>
            </a:r>
            <a:br>
              <a:rPr lang="tr-TR" sz="3600" b="1" dirty="0" smtClean="0"/>
            </a:br>
            <a:endParaRPr lang="tr-TR" sz="3600" dirty="0"/>
          </a:p>
        </p:txBody>
      </p:sp>
      <p:pic>
        <p:nvPicPr>
          <p:cNvPr id="3075" name="Picture 2"/>
          <p:cNvPicPr>
            <a:picLocks noChangeAspect="1" noChangeArrowheads="1"/>
          </p:cNvPicPr>
          <p:nvPr/>
        </p:nvPicPr>
        <p:blipFill>
          <a:blip r:embed="rId2" cstate="print"/>
          <a:srcRect/>
          <a:stretch>
            <a:fillRect/>
          </a:stretch>
        </p:blipFill>
        <p:spPr bwMode="auto">
          <a:xfrm>
            <a:off x="179388" y="2285992"/>
            <a:ext cx="2160587" cy="2160588"/>
          </a:xfrm>
          <a:prstGeom prst="rect">
            <a:avLst/>
          </a:prstGeom>
          <a:noFill/>
          <a:ln w="9525">
            <a:noFill/>
            <a:miter lim="800000"/>
            <a:headEnd/>
            <a:tailEnd/>
          </a:ln>
        </p:spPr>
      </p:pic>
      <p:sp>
        <p:nvSpPr>
          <p:cNvPr id="3077" name="Rectangle 4"/>
          <p:cNvSpPr>
            <a:spLocks noChangeArrowheads="1"/>
          </p:cNvSpPr>
          <p:nvPr/>
        </p:nvSpPr>
        <p:spPr bwMode="auto">
          <a:xfrm>
            <a:off x="2484438" y="2285992"/>
            <a:ext cx="6372225" cy="4271971"/>
          </a:xfrm>
          <a:prstGeom prst="rect">
            <a:avLst/>
          </a:prstGeom>
          <a:noFill/>
          <a:ln w="9525">
            <a:noFill/>
            <a:miter lim="800000"/>
            <a:headEnd/>
            <a:tailEnd/>
          </a:ln>
        </p:spPr>
        <p:txBody>
          <a:bodyPr/>
          <a:lstStyle/>
          <a:p>
            <a:pPr marL="365125" indent="-365125">
              <a:tabLst>
                <a:tab pos="365125" algn="l"/>
              </a:tabLst>
            </a:pPr>
            <a:r>
              <a:rPr lang="tr-TR" sz="2400" dirty="0">
                <a:latin typeface="Calibri" pitchFamily="34" charset="0"/>
                <a:cs typeface="Calibri" pitchFamily="34" charset="0"/>
              </a:rPr>
              <a:t>	Türkiye’de işletmelerin ve tarım arazilerinin temel sorunları;</a:t>
            </a:r>
          </a:p>
          <a:p>
            <a:pPr marL="365125" indent="-365125">
              <a:tabLst>
                <a:tab pos="365125" algn="l"/>
              </a:tabLst>
            </a:pPr>
            <a:r>
              <a:rPr lang="tr-TR" sz="2400" dirty="0" smtClean="0">
                <a:latin typeface="Calibri" pitchFamily="34" charset="0"/>
                <a:cs typeface="Calibri" pitchFamily="34" charset="0"/>
              </a:rPr>
              <a:t>1. İşletme </a:t>
            </a:r>
            <a:r>
              <a:rPr lang="tr-TR" sz="2400" dirty="0">
                <a:latin typeface="Calibri" pitchFamily="34" charset="0"/>
                <a:cs typeface="Calibri" pitchFamily="34" charset="0"/>
              </a:rPr>
              <a:t>büyüklükleri yetersiz</a:t>
            </a:r>
          </a:p>
          <a:p>
            <a:pPr marL="365125" indent="-365125">
              <a:tabLst>
                <a:tab pos="365125" algn="l"/>
              </a:tabLst>
            </a:pPr>
            <a:r>
              <a:rPr lang="tr-TR" sz="2400" dirty="0">
                <a:latin typeface="Calibri" pitchFamily="34" charset="0"/>
                <a:cs typeface="Calibri" pitchFamily="34" charset="0"/>
              </a:rPr>
              <a:t>	(ortalama </a:t>
            </a:r>
            <a:r>
              <a:rPr lang="tr-TR" sz="2400" dirty="0" smtClean="0">
                <a:latin typeface="Calibri" pitchFamily="34" charset="0"/>
                <a:cs typeface="Calibri" pitchFamily="34" charset="0"/>
              </a:rPr>
              <a:t>71 dekar=71000 m</a:t>
            </a:r>
            <a:r>
              <a:rPr lang="tr-TR" sz="2400" baseline="30000" dirty="0" smtClean="0">
                <a:latin typeface="Calibri" pitchFamily="34" charset="0"/>
                <a:cs typeface="Calibri" pitchFamily="34" charset="0"/>
              </a:rPr>
              <a:t>2</a:t>
            </a:r>
            <a:r>
              <a:rPr lang="tr-TR" sz="2400" dirty="0" smtClean="0"/>
              <a:t>» </a:t>
            </a:r>
            <a:r>
              <a:rPr lang="tr-TR" sz="2400" dirty="0" smtClean="0">
                <a:latin typeface="Calibri" pitchFamily="34" charset="0"/>
                <a:cs typeface="Calibri" pitchFamily="34" charset="0"/>
              </a:rPr>
              <a:t>250 m x 284 m)</a:t>
            </a:r>
            <a:endParaRPr lang="tr-TR" sz="2400" dirty="0">
              <a:latin typeface="Calibri" pitchFamily="34" charset="0"/>
              <a:cs typeface="Calibri" pitchFamily="34" charset="0"/>
            </a:endParaRPr>
          </a:p>
          <a:p>
            <a:pPr marL="365125" indent="-365125">
              <a:tabLst>
                <a:tab pos="365125" algn="l"/>
              </a:tabLst>
            </a:pPr>
            <a:r>
              <a:rPr lang="tr-TR" sz="2400" dirty="0" smtClean="0">
                <a:latin typeface="Calibri" pitchFamily="34" charset="0"/>
                <a:cs typeface="Calibri" pitchFamily="34" charset="0"/>
              </a:rPr>
              <a:t>2</a:t>
            </a:r>
            <a:r>
              <a:rPr lang="tr-TR" sz="2400" dirty="0">
                <a:latin typeface="Calibri" pitchFamily="34" charset="0"/>
                <a:cs typeface="Calibri" pitchFamily="34" charset="0"/>
              </a:rPr>
              <a:t>. Parseller çok sayıda, dağınık ve uygun olmayan şekillere </a:t>
            </a:r>
            <a:r>
              <a:rPr lang="tr-TR" sz="2400" dirty="0" smtClean="0">
                <a:latin typeface="Calibri" pitchFamily="34" charset="0"/>
                <a:cs typeface="Calibri" pitchFamily="34" charset="0"/>
              </a:rPr>
              <a:t>sahip (</a:t>
            </a:r>
            <a:r>
              <a:rPr lang="tr-TR" sz="2400" dirty="0">
                <a:latin typeface="Calibri" pitchFamily="34" charset="0"/>
                <a:cs typeface="Calibri" pitchFamily="34" charset="0"/>
              </a:rPr>
              <a:t>ortalama </a:t>
            </a:r>
            <a:r>
              <a:rPr lang="tr-TR" sz="2400" dirty="0" smtClean="0">
                <a:latin typeface="Calibri" pitchFamily="34" charset="0"/>
                <a:cs typeface="Calibri" pitchFamily="34" charset="0"/>
              </a:rPr>
              <a:t>7 </a:t>
            </a:r>
            <a:r>
              <a:rPr lang="tr-TR" sz="2400" dirty="0">
                <a:latin typeface="Calibri" pitchFamily="34" charset="0"/>
                <a:cs typeface="Calibri" pitchFamily="34" charset="0"/>
              </a:rPr>
              <a:t>parsel)</a:t>
            </a:r>
          </a:p>
          <a:p>
            <a:pPr marL="365125" indent="-365125">
              <a:tabLst>
                <a:tab pos="365125" algn="l"/>
              </a:tabLst>
            </a:pPr>
            <a:r>
              <a:rPr lang="tr-TR" sz="2400" dirty="0" smtClean="0">
                <a:latin typeface="Calibri" pitchFamily="34" charset="0"/>
                <a:cs typeface="Calibri" pitchFamily="34" charset="0"/>
              </a:rPr>
              <a:t>3</a:t>
            </a:r>
            <a:r>
              <a:rPr lang="tr-TR" sz="2400" dirty="0">
                <a:latin typeface="Calibri" pitchFamily="34" charset="0"/>
                <a:cs typeface="Calibri" pitchFamily="34" charset="0"/>
              </a:rPr>
              <a:t>. Ortalama parsel büyüklükleri yetersiz (yaklaşık </a:t>
            </a:r>
            <a:r>
              <a:rPr lang="tr-TR" sz="2400" dirty="0" smtClean="0">
                <a:latin typeface="Calibri" pitchFamily="34" charset="0"/>
                <a:cs typeface="Calibri" pitchFamily="34" charset="0"/>
              </a:rPr>
              <a:t>11 dekar</a:t>
            </a:r>
            <a:r>
              <a:rPr lang="tr-TR" sz="2400" dirty="0">
                <a:latin typeface="Calibri" pitchFamily="34" charset="0"/>
                <a:cs typeface="Calibri" pitchFamily="34" charset="0"/>
              </a:rPr>
              <a:t>)</a:t>
            </a:r>
          </a:p>
          <a:p>
            <a:pPr marL="365125" indent="-365125">
              <a:tabLst>
                <a:tab pos="365125" algn="l"/>
              </a:tabLst>
            </a:pPr>
            <a:r>
              <a:rPr lang="tr-TR" sz="2400" dirty="0" smtClean="0">
                <a:latin typeface="Calibri" pitchFamily="34" charset="0"/>
                <a:cs typeface="Calibri" pitchFamily="34" charset="0"/>
              </a:rPr>
              <a:t>4</a:t>
            </a:r>
            <a:r>
              <a:rPr lang="tr-TR" sz="2400" dirty="0">
                <a:latin typeface="Calibri" pitchFamily="34" charset="0"/>
                <a:cs typeface="Calibri" pitchFamily="34" charset="0"/>
              </a:rPr>
              <a:t>. </a:t>
            </a:r>
            <a:r>
              <a:rPr lang="tr-TR" sz="2400" dirty="0" smtClean="0">
                <a:latin typeface="Calibri" pitchFamily="34" charset="0"/>
                <a:cs typeface="Calibri" pitchFamily="34" charset="0"/>
              </a:rPr>
              <a:t>Çoğunluğu </a:t>
            </a:r>
            <a:r>
              <a:rPr lang="tr-TR" sz="2400" dirty="0">
                <a:latin typeface="Calibri" pitchFamily="34" charset="0"/>
                <a:cs typeface="Calibri" pitchFamily="34" charset="0"/>
              </a:rPr>
              <a:t>sulama ve ulaşım ağından yoksun</a:t>
            </a:r>
          </a:p>
        </p:txBody>
      </p:sp>
      <p:pic>
        <p:nvPicPr>
          <p:cNvPr id="3079" name="Picture 6"/>
          <p:cNvPicPr>
            <a:picLocks noChangeAspect="1" noChangeArrowheads="1"/>
          </p:cNvPicPr>
          <p:nvPr/>
        </p:nvPicPr>
        <p:blipFill>
          <a:blip r:embed="rId3" cstate="print"/>
          <a:srcRect/>
          <a:stretch>
            <a:fillRect/>
          </a:stretch>
        </p:blipFill>
        <p:spPr bwMode="auto">
          <a:xfrm>
            <a:off x="179388" y="4703763"/>
            <a:ext cx="2232025" cy="18938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çerik Yer Tutucusu 1"/>
          <p:cNvSpPr>
            <a:spLocks noGrp="1"/>
          </p:cNvSpPr>
          <p:nvPr>
            <p:ph idx="1"/>
          </p:nvPr>
        </p:nvSpPr>
        <p:spPr/>
        <p:txBody>
          <a:bodyPr>
            <a:normAutofit/>
          </a:bodyPr>
          <a:lstStyle/>
          <a:p>
            <a:pPr lvl="0"/>
            <a:r>
              <a:rPr lang="tr-TR" dirty="0" smtClean="0"/>
              <a:t>Miras yoluyla parçalanma (2014 yılında değişti), </a:t>
            </a:r>
            <a:endParaRPr lang="tr-TR" dirty="0"/>
          </a:p>
          <a:p>
            <a:pPr lvl="0"/>
            <a:r>
              <a:rPr lang="tr-TR" dirty="0" smtClean="0"/>
              <a:t>Hisseli </a:t>
            </a:r>
            <a:r>
              <a:rPr lang="tr-TR" dirty="0"/>
              <a:t>ve bölünerek yapılan satışlar, </a:t>
            </a:r>
          </a:p>
          <a:p>
            <a:pPr lvl="0"/>
            <a:r>
              <a:rPr lang="tr-TR" dirty="0" smtClean="0"/>
              <a:t>Sulama</a:t>
            </a:r>
            <a:r>
              <a:rPr lang="tr-TR" dirty="0"/>
              <a:t>, karayolları ve demiryolları gibi tarım arazilerinden geçen kamu yatırımları, </a:t>
            </a:r>
          </a:p>
          <a:p>
            <a:pPr lvl="0"/>
            <a:r>
              <a:rPr lang="tr-TR" dirty="0" smtClean="0"/>
              <a:t>Sermaye </a:t>
            </a:r>
            <a:r>
              <a:rPr lang="tr-TR" dirty="0"/>
              <a:t>ve işgücü yetersizliğinden dolayı yapılan kısmi kiracılık ve </a:t>
            </a:r>
            <a:r>
              <a:rPr lang="tr-TR" dirty="0" smtClean="0"/>
              <a:t>ortaklık</a:t>
            </a:r>
            <a:r>
              <a:rPr lang="tr-TR" dirty="0"/>
              <a:t>, </a:t>
            </a:r>
          </a:p>
          <a:p>
            <a:pPr lvl="0"/>
            <a:r>
              <a:rPr lang="tr-TR" dirty="0" smtClean="0"/>
              <a:t>Sel</a:t>
            </a:r>
            <a:r>
              <a:rPr lang="tr-TR" dirty="0"/>
              <a:t>, </a:t>
            </a:r>
            <a:r>
              <a:rPr lang="tr-TR" dirty="0" smtClean="0"/>
              <a:t>taşkın </a:t>
            </a:r>
            <a:r>
              <a:rPr lang="tr-TR" dirty="0"/>
              <a:t>ve heyelan gibi </a:t>
            </a:r>
            <a:r>
              <a:rPr lang="tr-TR" dirty="0" smtClean="0"/>
              <a:t>olaylar, </a:t>
            </a:r>
            <a:endParaRPr lang="tr-TR" dirty="0"/>
          </a:p>
          <a:p>
            <a:pPr lvl="0"/>
            <a:r>
              <a:rPr lang="tr-TR" dirty="0" smtClean="0"/>
              <a:t>Tarım </a:t>
            </a:r>
            <a:r>
              <a:rPr lang="tr-TR" dirty="0"/>
              <a:t>kesimindeki yüksek nüfus yoğunluğu </a:t>
            </a:r>
            <a:r>
              <a:rPr lang="tr-TR" dirty="0" smtClean="0"/>
              <a:t>ve gelir yetersizliği. </a:t>
            </a:r>
            <a:endParaRPr lang="tr-TR" dirty="0"/>
          </a:p>
          <a:p>
            <a:pPr marL="0" indent="0">
              <a:buNone/>
            </a:pPr>
            <a:endParaRPr lang="tr-TR" dirty="0"/>
          </a:p>
        </p:txBody>
      </p:sp>
      <p:sp>
        <p:nvSpPr>
          <p:cNvPr id="3" name="Başlık 2"/>
          <p:cNvSpPr>
            <a:spLocks noGrp="1"/>
          </p:cNvSpPr>
          <p:nvPr>
            <p:ph type="title"/>
          </p:nvPr>
        </p:nvSpPr>
        <p:spPr/>
        <p:txBody>
          <a:bodyPr/>
          <a:lstStyle/>
          <a:p>
            <a:r>
              <a:rPr lang="tr-TR" sz="2800" dirty="0"/>
              <a:t>Tarım işletmelerinde verimliliği büyük ölçüde düşüren arazi parçalanmasının nedenleri;</a:t>
            </a:r>
          </a:p>
        </p:txBody>
      </p:sp>
      <p:sp>
        <p:nvSpPr>
          <p:cNvPr id="4" name="3 Slayt Numarası Yer Tutucusu"/>
          <p:cNvSpPr>
            <a:spLocks noGrp="1"/>
          </p:cNvSpPr>
          <p:nvPr>
            <p:ph type="sldNum" sz="quarter" idx="12"/>
          </p:nvPr>
        </p:nvSpPr>
        <p:spPr/>
        <p:txBody>
          <a:bodyPr/>
          <a:lstStyle/>
          <a:p>
            <a:fld id="{F302176B-0E47-46AC-8F43-DAB4B8A37D06}" type="slidenum">
              <a:rPr lang="tr-TR" smtClean="0"/>
              <a:pPr/>
              <a:t>5</a:t>
            </a:fld>
            <a:endParaRPr lang="tr-TR"/>
          </a:p>
        </p:txBody>
      </p:sp>
    </p:spTree>
    <p:extLst>
      <p:ext uri="{BB962C8B-B14F-4D97-AF65-F5344CB8AC3E}">
        <p14:creationId xmlns:p14="http://schemas.microsoft.com/office/powerpoint/2010/main" val="28820668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tr-TR" sz="3100" smtClean="0">
                <a:latin typeface="Times New Roman" pitchFamily="18" charset="0"/>
              </a:rPr>
              <a:t>Arazi Toplulaştırmasının Sağladığı Fayda ve Olumlu Etkiler</a:t>
            </a:r>
          </a:p>
        </p:txBody>
      </p:sp>
      <p:sp>
        <p:nvSpPr>
          <p:cNvPr id="9219" name="Rectangle 3"/>
          <p:cNvSpPr>
            <a:spLocks noGrp="1" noChangeArrowheads="1"/>
          </p:cNvSpPr>
          <p:nvPr>
            <p:ph type="body" idx="1"/>
          </p:nvPr>
        </p:nvSpPr>
        <p:spPr>
          <a:xfrm>
            <a:off x="609600" y="2500306"/>
            <a:ext cx="7994650" cy="3519494"/>
          </a:xfrm>
        </p:spPr>
        <p:txBody>
          <a:bodyPr/>
          <a:lstStyle/>
          <a:p>
            <a:pPr eaLnBrk="1" hangingPunct="1">
              <a:spcAft>
                <a:spcPct val="20000"/>
              </a:spcAft>
              <a:buFont typeface="Wingdings" pitchFamily="2" charset="2"/>
              <a:buNone/>
            </a:pPr>
            <a:r>
              <a:rPr lang="tr-TR" dirty="0" smtClean="0">
                <a:latin typeface="Times New Roman" pitchFamily="18" charset="0"/>
              </a:rPr>
              <a:t>1-Toplulaştırmanın Ekonomik Faydaları</a:t>
            </a:r>
          </a:p>
          <a:p>
            <a:pPr eaLnBrk="1" hangingPunct="1">
              <a:spcAft>
                <a:spcPct val="20000"/>
              </a:spcAft>
              <a:buFont typeface="Wingdings" pitchFamily="2" charset="2"/>
              <a:buNone/>
            </a:pPr>
            <a:r>
              <a:rPr lang="tr-TR" dirty="0" smtClean="0">
                <a:latin typeface="Times New Roman" pitchFamily="18" charset="0"/>
              </a:rPr>
              <a:t>2-Toplulaştırmanın Tarla İçi Geliştirme Hizmetleri Açısından Faydaları</a:t>
            </a:r>
          </a:p>
          <a:p>
            <a:pPr eaLnBrk="1" hangingPunct="1">
              <a:spcAft>
                <a:spcPct val="20000"/>
              </a:spcAft>
              <a:buFont typeface="Wingdings" pitchFamily="2" charset="2"/>
              <a:buNone/>
            </a:pPr>
            <a:r>
              <a:rPr lang="tr-TR" dirty="0" smtClean="0">
                <a:latin typeface="Times New Roman" pitchFamily="18" charset="0"/>
              </a:rPr>
              <a:t>3-Toplulaştırmanın Yerleşim ve Çevre Düzenleme Faydaları</a:t>
            </a:r>
          </a:p>
          <a:p>
            <a:pPr eaLnBrk="1" hangingPunct="1">
              <a:spcAft>
                <a:spcPct val="20000"/>
              </a:spcAft>
              <a:buFont typeface="Wingdings" pitchFamily="2" charset="2"/>
              <a:buNone/>
            </a:pPr>
            <a:r>
              <a:rPr lang="tr-TR" dirty="0" smtClean="0">
                <a:latin typeface="Times New Roman" pitchFamily="18" charset="0"/>
              </a:rPr>
              <a:t>4-Toplulaştırmanın Sosyal Faydaları</a:t>
            </a:r>
          </a:p>
        </p:txBody>
      </p:sp>
      <p:sp>
        <p:nvSpPr>
          <p:cNvPr id="4" name="3 Slayt Numarası Yer Tutucusu"/>
          <p:cNvSpPr>
            <a:spLocks noGrp="1"/>
          </p:cNvSpPr>
          <p:nvPr>
            <p:ph type="sldNum" sz="quarter" idx="12"/>
          </p:nvPr>
        </p:nvSpPr>
        <p:spPr/>
        <p:txBody>
          <a:bodyPr/>
          <a:lstStyle/>
          <a:p>
            <a:fld id="{F302176B-0E47-46AC-8F43-DAB4B8A37D06}" type="slidenum">
              <a:rPr lang="tr-TR" smtClean="0"/>
              <a:pPr/>
              <a:t>6</a:t>
            </a:fld>
            <a:endParaRPr lang="tr-T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620713"/>
            <a:ext cx="8229600" cy="1055687"/>
          </a:xfrm>
        </p:spPr>
        <p:txBody>
          <a:bodyPr/>
          <a:lstStyle/>
          <a:p>
            <a:pPr algn="ctr" eaLnBrk="1" hangingPunct="1"/>
            <a:r>
              <a:rPr lang="tr-TR" sz="3200" dirty="0" smtClean="0"/>
              <a:t>Toplulaştırma projelerinde aşamalar</a:t>
            </a:r>
          </a:p>
        </p:txBody>
      </p:sp>
      <p:sp>
        <p:nvSpPr>
          <p:cNvPr id="4099" name="Rectangle 3"/>
          <p:cNvSpPr>
            <a:spLocks noGrp="1" noChangeArrowheads="1"/>
          </p:cNvSpPr>
          <p:nvPr>
            <p:ph type="body" idx="1"/>
          </p:nvPr>
        </p:nvSpPr>
        <p:spPr>
          <a:xfrm>
            <a:off x="395288" y="1828800"/>
            <a:ext cx="8280400" cy="4552528"/>
          </a:xfrm>
        </p:spPr>
        <p:txBody>
          <a:bodyPr>
            <a:normAutofit lnSpcReduction="10000"/>
          </a:bodyPr>
          <a:lstStyle/>
          <a:p>
            <a:pPr eaLnBrk="1" hangingPunct="1">
              <a:lnSpc>
                <a:spcPct val="90000"/>
              </a:lnSpc>
              <a:buFont typeface="Wingdings" pitchFamily="2" charset="2"/>
              <a:buNone/>
            </a:pPr>
            <a:endParaRPr lang="tr-TR" sz="2400" dirty="0" smtClean="0">
              <a:latin typeface="Calibri" panose="020F0502020204030204" pitchFamily="34" charset="0"/>
            </a:endParaRPr>
          </a:p>
          <a:p>
            <a:pPr eaLnBrk="1" hangingPunct="1">
              <a:lnSpc>
                <a:spcPct val="90000"/>
              </a:lnSpc>
            </a:pPr>
            <a:r>
              <a:rPr lang="tr-TR" sz="2400" dirty="0" smtClean="0">
                <a:latin typeface="Calibri" panose="020F0502020204030204" pitchFamily="34" charset="0"/>
              </a:rPr>
              <a:t>1- TOPLULAŞTIRMA ALANIN TESPİTİ</a:t>
            </a:r>
          </a:p>
          <a:p>
            <a:pPr>
              <a:lnSpc>
                <a:spcPct val="90000"/>
              </a:lnSpc>
            </a:pPr>
            <a:r>
              <a:rPr lang="tr-TR" sz="2400" dirty="0" smtClean="0">
                <a:latin typeface="Calibri" panose="020F0502020204030204" pitchFamily="34" charset="0"/>
              </a:rPr>
              <a:t>2- </a:t>
            </a:r>
            <a:r>
              <a:rPr lang="tr-TR" dirty="0">
                <a:latin typeface="Calibri" panose="020F0502020204030204" pitchFamily="34" charset="0"/>
              </a:rPr>
              <a:t>MÜLKİYET BİLGİLERİNİN </a:t>
            </a:r>
            <a:r>
              <a:rPr lang="tr-TR" dirty="0" smtClean="0">
                <a:latin typeface="Calibri" panose="020F0502020204030204" pitchFamily="34" charset="0"/>
              </a:rPr>
              <a:t>OLUŞTURULMASI</a:t>
            </a:r>
            <a:endParaRPr lang="tr-TR" sz="2400" dirty="0" smtClean="0">
              <a:latin typeface="Calibri" panose="020F0502020204030204" pitchFamily="34" charset="0"/>
            </a:endParaRPr>
          </a:p>
          <a:p>
            <a:pPr>
              <a:lnSpc>
                <a:spcPct val="90000"/>
              </a:lnSpc>
            </a:pPr>
            <a:r>
              <a:rPr lang="tr-TR" sz="2400" dirty="0" smtClean="0">
                <a:latin typeface="Calibri" panose="020F0502020204030204" pitchFamily="34" charset="0"/>
              </a:rPr>
              <a:t>3-</a:t>
            </a:r>
            <a:r>
              <a:rPr lang="tr-TR" dirty="0">
                <a:latin typeface="Calibri" panose="020F0502020204030204" pitchFamily="34" charset="0"/>
              </a:rPr>
              <a:t> SABİT TESİSLERİN TESPİTİ</a:t>
            </a:r>
            <a:endParaRPr lang="tr-TR" sz="2400" dirty="0" smtClean="0">
              <a:latin typeface="Calibri" panose="020F0502020204030204" pitchFamily="34" charset="0"/>
            </a:endParaRPr>
          </a:p>
          <a:p>
            <a:pPr eaLnBrk="1" hangingPunct="1">
              <a:lnSpc>
                <a:spcPct val="90000"/>
              </a:lnSpc>
            </a:pPr>
            <a:r>
              <a:rPr lang="tr-TR" sz="2400" dirty="0" smtClean="0">
                <a:latin typeface="Calibri" panose="020F0502020204030204" pitchFamily="34" charset="0"/>
              </a:rPr>
              <a:t>4- HARİTA VERİ TABANININ OLUŞTURULMASI</a:t>
            </a:r>
          </a:p>
          <a:p>
            <a:pPr eaLnBrk="1" hangingPunct="1">
              <a:lnSpc>
                <a:spcPct val="90000"/>
              </a:lnSpc>
            </a:pPr>
            <a:r>
              <a:rPr lang="tr-TR" sz="2400" dirty="0" smtClean="0">
                <a:latin typeface="Calibri" panose="020F0502020204030204" pitchFamily="34" charset="0"/>
              </a:rPr>
              <a:t>5- ARAZİ DERECELENDİRİLMESİ</a:t>
            </a:r>
          </a:p>
          <a:p>
            <a:pPr eaLnBrk="1" hangingPunct="1">
              <a:lnSpc>
                <a:spcPct val="90000"/>
              </a:lnSpc>
            </a:pPr>
            <a:r>
              <a:rPr lang="tr-TR" sz="2400" dirty="0" smtClean="0">
                <a:latin typeface="Calibri" panose="020F0502020204030204" pitchFamily="34" charset="0"/>
              </a:rPr>
              <a:t>6- YENİ PARSELASYON İÇİN BLOKLARIN OLUŞTURULMASI</a:t>
            </a:r>
          </a:p>
          <a:p>
            <a:pPr>
              <a:lnSpc>
                <a:spcPct val="80000"/>
              </a:lnSpc>
            </a:pPr>
            <a:r>
              <a:rPr lang="tr-TR" dirty="0">
                <a:latin typeface="Calibri" panose="020F0502020204030204" pitchFamily="34" charset="0"/>
              </a:rPr>
              <a:t>7- ÇİFTÇİ TERCİHLERİNİN ALINMASI</a:t>
            </a:r>
          </a:p>
          <a:p>
            <a:pPr>
              <a:lnSpc>
                <a:spcPct val="80000"/>
              </a:lnSpc>
            </a:pPr>
            <a:r>
              <a:rPr lang="tr-TR" dirty="0">
                <a:latin typeface="Calibri" panose="020F0502020204030204" pitchFamily="34" charset="0"/>
              </a:rPr>
              <a:t>8-TOPLULAŞTIRMA PROJELERİNİN YAPILMASI VE İTİRAZLARIN İNCELENMESİ</a:t>
            </a:r>
          </a:p>
          <a:p>
            <a:pPr>
              <a:lnSpc>
                <a:spcPct val="80000"/>
              </a:lnSpc>
            </a:pPr>
            <a:r>
              <a:rPr lang="tr-TR" dirty="0">
                <a:latin typeface="Calibri" panose="020F0502020204030204" pitchFamily="34" charset="0"/>
              </a:rPr>
              <a:t>9- YENİ TOPLULAŞTIRMA PLANLARININ ARAZİYE APLIKASYONU</a:t>
            </a:r>
          </a:p>
          <a:p>
            <a:pPr>
              <a:lnSpc>
                <a:spcPct val="80000"/>
              </a:lnSpc>
            </a:pPr>
            <a:r>
              <a:rPr lang="tr-TR" dirty="0">
                <a:latin typeface="Calibri" panose="020F0502020204030204" pitchFamily="34" charset="0"/>
              </a:rPr>
              <a:t>10-TESCİL VE YER TESLİMİ</a:t>
            </a:r>
            <a:endParaRPr lang="tr-TR" sz="3200" dirty="0">
              <a:latin typeface="Calibri" panose="020F0502020204030204" pitchFamily="34" charset="0"/>
            </a:endParaRPr>
          </a:p>
          <a:p>
            <a:pPr eaLnBrk="1" hangingPunct="1">
              <a:lnSpc>
                <a:spcPct val="90000"/>
              </a:lnSpc>
            </a:pPr>
            <a:endParaRPr lang="tr-TR" sz="2400" dirty="0" smtClean="0">
              <a:latin typeface="Calibri" panose="020F0502020204030204" pitchFamily="34" charset="0"/>
            </a:endParaRPr>
          </a:p>
          <a:p>
            <a:pPr eaLnBrk="1" hangingPunct="1">
              <a:lnSpc>
                <a:spcPct val="90000"/>
              </a:lnSpc>
            </a:pPr>
            <a:endParaRPr lang="tr-TR" sz="2400" dirty="0" smtClean="0">
              <a:latin typeface="Calibri" panose="020F0502020204030204" pitchFamily="34" charset="0"/>
            </a:endParaRPr>
          </a:p>
          <a:p>
            <a:pPr eaLnBrk="1" hangingPunct="1">
              <a:lnSpc>
                <a:spcPct val="90000"/>
              </a:lnSpc>
            </a:pPr>
            <a:endParaRPr lang="tr-TR" sz="2400" dirty="0" smtClean="0">
              <a:latin typeface="Calibri" panose="020F0502020204030204" pitchFamily="34" charset="0"/>
            </a:endParaRPr>
          </a:p>
        </p:txBody>
      </p:sp>
      <p:sp>
        <p:nvSpPr>
          <p:cNvPr id="4" name="3 Slayt Numarası Yer Tutucusu"/>
          <p:cNvSpPr>
            <a:spLocks noGrp="1"/>
          </p:cNvSpPr>
          <p:nvPr>
            <p:ph type="sldNum" sz="quarter" idx="12"/>
          </p:nvPr>
        </p:nvSpPr>
        <p:spPr/>
        <p:txBody>
          <a:bodyPr/>
          <a:lstStyle/>
          <a:p>
            <a:fld id="{F302176B-0E47-46AC-8F43-DAB4B8A37D06}" type="slidenum">
              <a:rPr lang="tr-TR" smtClean="0"/>
              <a:pPr/>
              <a:t>7</a:t>
            </a:fld>
            <a:endParaRPr lang="tr-T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1 Slayt Numarası Yer Tutucusu"/>
          <p:cNvSpPr>
            <a:spLocks noGrp="1"/>
          </p:cNvSpPr>
          <p:nvPr>
            <p:ph type="sldNum" sz="quarter" idx="12"/>
          </p:nvPr>
        </p:nvSpPr>
        <p:spPr/>
        <p:txBody>
          <a:bodyPr/>
          <a:lstStyle/>
          <a:p>
            <a:fld id="{074B3FA0-86B4-4A7C-BCBF-0C0C76B44243}" type="slidenum">
              <a:rPr lang="tr-TR" smtClean="0">
                <a:solidFill>
                  <a:srgbClr val="000000"/>
                </a:solidFill>
              </a:rPr>
              <a:pPr/>
              <a:t>8</a:t>
            </a:fld>
            <a:endParaRPr lang="tr-TR">
              <a:solidFill>
                <a:srgbClr val="000000"/>
              </a:solidFill>
            </a:endParaRPr>
          </a:p>
        </p:txBody>
      </p:sp>
    </p:spTree>
    <p:extLst>
      <p:ext uri="{BB962C8B-B14F-4D97-AF65-F5344CB8AC3E}">
        <p14:creationId xmlns:p14="http://schemas.microsoft.com/office/powerpoint/2010/main" val="17522386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tr-TR" sz="3100" dirty="0" smtClean="0">
                <a:latin typeface="Times New Roman" pitchFamily="18" charset="0"/>
              </a:rPr>
              <a:t>Kaynakça</a:t>
            </a:r>
            <a:endParaRPr lang="tr-TR" sz="3100" dirty="0" smtClean="0">
              <a:latin typeface="Times New Roman" pitchFamily="18" charset="0"/>
            </a:endParaRPr>
          </a:p>
        </p:txBody>
      </p:sp>
      <p:sp>
        <p:nvSpPr>
          <p:cNvPr id="9219" name="Rectangle 3"/>
          <p:cNvSpPr>
            <a:spLocks noGrp="1" noChangeArrowheads="1"/>
          </p:cNvSpPr>
          <p:nvPr>
            <p:ph type="body" idx="1"/>
          </p:nvPr>
        </p:nvSpPr>
        <p:spPr>
          <a:xfrm>
            <a:off x="609600" y="2500306"/>
            <a:ext cx="7994650" cy="3519494"/>
          </a:xfrm>
        </p:spPr>
        <p:txBody>
          <a:bodyPr>
            <a:normAutofit fontScale="77500" lnSpcReduction="20000"/>
          </a:bodyPr>
          <a:lstStyle/>
          <a:p>
            <a:pPr>
              <a:spcAft>
                <a:spcPct val="20000"/>
              </a:spcAft>
              <a:buNone/>
            </a:pPr>
            <a:r>
              <a:rPr lang="tr-TR" dirty="0">
                <a:latin typeface="Times New Roman" pitchFamily="18" charset="0"/>
              </a:rPr>
              <a:t>Avcı, M. ve Aşık, Şerafettin. 1999. Arazi toplulaştırması. E.Ü.Z.F. yayınları, İzmir</a:t>
            </a:r>
          </a:p>
          <a:p>
            <a:pPr>
              <a:spcAft>
                <a:spcPct val="20000"/>
              </a:spcAft>
              <a:buNone/>
            </a:pPr>
            <a:r>
              <a:rPr lang="tr-TR" dirty="0" err="1">
                <a:latin typeface="Times New Roman" pitchFamily="18" charset="0"/>
              </a:rPr>
              <a:t>Takka</a:t>
            </a:r>
            <a:r>
              <a:rPr lang="tr-TR" dirty="0">
                <a:latin typeface="Times New Roman" pitchFamily="18" charset="0"/>
              </a:rPr>
              <a:t>, S. 1993. Arazi toplulaştırması. </a:t>
            </a:r>
            <a:r>
              <a:rPr lang="tr-TR" dirty="0" err="1">
                <a:latin typeface="Times New Roman" pitchFamily="18" charset="0"/>
              </a:rPr>
              <a:t>Kültürteknik</a:t>
            </a:r>
            <a:r>
              <a:rPr lang="tr-TR" dirty="0">
                <a:latin typeface="Times New Roman" pitchFamily="18" charset="0"/>
              </a:rPr>
              <a:t> derneği yayınları. Ankara</a:t>
            </a:r>
          </a:p>
          <a:p>
            <a:pPr>
              <a:spcAft>
                <a:spcPct val="20000"/>
              </a:spcAft>
              <a:buNone/>
            </a:pPr>
            <a:r>
              <a:rPr lang="tr-TR" dirty="0">
                <a:latin typeface="Times New Roman" pitchFamily="18" charset="0"/>
              </a:rPr>
              <a:t>3083 sayılı sulama alanlarında arazi düzenlemesine dair tarım reformu kanunu</a:t>
            </a:r>
          </a:p>
          <a:p>
            <a:pPr>
              <a:spcAft>
                <a:spcPct val="20000"/>
              </a:spcAft>
              <a:buNone/>
            </a:pPr>
            <a:r>
              <a:rPr lang="tr-TR" dirty="0">
                <a:latin typeface="Times New Roman" pitchFamily="18" charset="0"/>
              </a:rPr>
              <a:t>Yağanoğlu, A.V. ve Ark. 1994. Arazi Toplulaştırması. Atatürk Ün. Z.F. Yayınları </a:t>
            </a:r>
            <a:r>
              <a:rPr lang="tr-TR" dirty="0" err="1">
                <a:latin typeface="Times New Roman" pitchFamily="18" charset="0"/>
              </a:rPr>
              <a:t>no</a:t>
            </a:r>
            <a:r>
              <a:rPr lang="tr-TR" dirty="0">
                <a:latin typeface="Times New Roman" pitchFamily="18" charset="0"/>
              </a:rPr>
              <a:t> 159. Erzurum</a:t>
            </a:r>
          </a:p>
          <a:p>
            <a:pPr>
              <a:spcAft>
                <a:spcPct val="20000"/>
              </a:spcAft>
              <a:buNone/>
            </a:pPr>
            <a:r>
              <a:rPr lang="tr-TR" dirty="0">
                <a:latin typeface="Times New Roman" pitchFamily="18" charset="0"/>
              </a:rPr>
              <a:t>Çevik, B. ve </a:t>
            </a:r>
            <a:r>
              <a:rPr lang="tr-TR" dirty="0" err="1">
                <a:latin typeface="Times New Roman" pitchFamily="18" charset="0"/>
              </a:rPr>
              <a:t>Tekinel</a:t>
            </a:r>
            <a:r>
              <a:rPr lang="tr-TR" dirty="0">
                <a:latin typeface="Times New Roman" pitchFamily="18" charset="0"/>
              </a:rPr>
              <a:t>, O. 1987. Arazi Toplulaştırması. Çukurova Ün. Z.F. Yayınları </a:t>
            </a:r>
            <a:r>
              <a:rPr lang="tr-TR" dirty="0" err="1">
                <a:latin typeface="Times New Roman" pitchFamily="18" charset="0"/>
              </a:rPr>
              <a:t>no</a:t>
            </a:r>
            <a:r>
              <a:rPr lang="tr-TR" dirty="0">
                <a:latin typeface="Times New Roman" pitchFamily="18" charset="0"/>
              </a:rPr>
              <a:t> 45. Adana.</a:t>
            </a:r>
          </a:p>
          <a:p>
            <a:pPr>
              <a:spcAft>
                <a:spcPct val="20000"/>
              </a:spcAft>
              <a:buNone/>
            </a:pPr>
            <a:r>
              <a:rPr lang="tr-TR" dirty="0">
                <a:latin typeface="Times New Roman" pitchFamily="18" charset="0"/>
              </a:rPr>
              <a:t>Ercan, F. 1966. Türkiye’de Arazi Toplulaştırması. Ankara.</a:t>
            </a:r>
          </a:p>
          <a:p>
            <a:pPr>
              <a:spcAft>
                <a:spcPct val="20000"/>
              </a:spcAft>
              <a:buNone/>
            </a:pPr>
            <a:r>
              <a:rPr lang="tr-TR" dirty="0">
                <a:latin typeface="Times New Roman" pitchFamily="18" charset="0"/>
              </a:rPr>
              <a:t>Arıcı, İ. v Akkaya Aslan, Ş, T. 2014. Arazi Toplulaştırması Planlama ve </a:t>
            </a:r>
            <a:r>
              <a:rPr lang="tr-TR" dirty="0" err="1">
                <a:latin typeface="Times New Roman" pitchFamily="18" charset="0"/>
              </a:rPr>
              <a:t>Projelemesi</a:t>
            </a:r>
            <a:r>
              <a:rPr lang="tr-TR" dirty="0">
                <a:latin typeface="Times New Roman" pitchFamily="18" charset="0"/>
              </a:rPr>
              <a:t>. Dora Yayıncılık</a:t>
            </a:r>
          </a:p>
          <a:p>
            <a:pPr>
              <a:spcAft>
                <a:spcPct val="20000"/>
              </a:spcAft>
              <a:buNone/>
            </a:pPr>
            <a:endParaRPr lang="tr-TR" dirty="0">
              <a:latin typeface="Times New Roman" pitchFamily="18" charset="0"/>
            </a:endParaRPr>
          </a:p>
          <a:p>
            <a:pPr>
              <a:spcAft>
                <a:spcPct val="20000"/>
              </a:spcAft>
              <a:buNone/>
            </a:pPr>
            <a:endParaRPr lang="tr-TR" dirty="0">
              <a:latin typeface="Times New Roman" pitchFamily="18" charset="0"/>
            </a:endParaRPr>
          </a:p>
          <a:p>
            <a:pPr>
              <a:spcAft>
                <a:spcPct val="20000"/>
              </a:spcAft>
              <a:buNone/>
            </a:pPr>
            <a:endParaRPr lang="tr-TR" dirty="0">
              <a:latin typeface="Times New Roman" pitchFamily="18" charset="0"/>
            </a:endParaRPr>
          </a:p>
          <a:p>
            <a:pPr>
              <a:spcAft>
                <a:spcPct val="20000"/>
              </a:spcAft>
              <a:buNone/>
            </a:pPr>
            <a:endParaRPr lang="tr-TR" dirty="0">
              <a:latin typeface="Times New Roman" pitchFamily="18" charset="0"/>
            </a:endParaRPr>
          </a:p>
        </p:txBody>
      </p:sp>
      <p:sp>
        <p:nvSpPr>
          <p:cNvPr id="4" name="3 Slayt Numarası Yer Tutucusu"/>
          <p:cNvSpPr>
            <a:spLocks noGrp="1"/>
          </p:cNvSpPr>
          <p:nvPr>
            <p:ph type="sldNum" sz="quarter" idx="12"/>
          </p:nvPr>
        </p:nvSpPr>
        <p:spPr/>
        <p:txBody>
          <a:bodyPr/>
          <a:lstStyle/>
          <a:p>
            <a:fld id="{F302176B-0E47-46AC-8F43-DAB4B8A37D06}" type="slidenum">
              <a:rPr lang="tr-TR" smtClean="0"/>
              <a:pPr/>
              <a:t>9</a:t>
            </a:fld>
            <a:endParaRPr lang="tr-TR"/>
          </a:p>
        </p:txBody>
      </p:sp>
    </p:spTree>
    <p:extLst>
      <p:ext uri="{BB962C8B-B14F-4D97-AF65-F5344CB8AC3E}">
        <p14:creationId xmlns:p14="http://schemas.microsoft.com/office/powerpoint/2010/main" val="2605982937"/>
      </p:ext>
    </p:extLst>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lt">
  <a:themeElements>
    <a:clrScheme name="Cilt">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Cilt">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lt">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Varsayılan Tasarım">
  <a:themeElements>
    <a:clrScheme name="Varsayılan Tasarım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arsayılan Tasarım">
      <a:majorFont>
        <a:latin typeface="Arial"/>
        <a:ea typeface=""/>
        <a:cs typeface=""/>
      </a:majorFont>
      <a:minorFont>
        <a:latin typeface="Arial"/>
        <a:ea typeface=""/>
        <a:cs typeface=""/>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arsayılan Tasarım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arsayılan Tasarım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arsayılan Tasarım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arsayılan Tasarım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arsayılan Tasarım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arsayılan Tasarım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arsayılan Tasarım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arsayılan Tasarım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arsayılan Tasarım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arsayılan Tasarım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arsayılan Tasarım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arsayılan Tasarım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618</TotalTime>
  <Words>337</Words>
  <Application>Microsoft Office PowerPoint</Application>
  <PresentationFormat>Ekran Gösterisi (4:3)</PresentationFormat>
  <Paragraphs>62</Paragraphs>
  <Slides>9</Slides>
  <Notes>1</Notes>
  <HiddenSlides>0</HiddenSlides>
  <MMClips>0</MMClips>
  <ScaleCrop>false</ScaleCrop>
  <HeadingPairs>
    <vt:vector size="6" baseType="variant">
      <vt:variant>
        <vt:lpstr>Kullanılan Yazı Tipleri</vt:lpstr>
      </vt:variant>
      <vt:variant>
        <vt:i4>5</vt:i4>
      </vt:variant>
      <vt:variant>
        <vt:lpstr>Tema</vt:lpstr>
      </vt:variant>
      <vt:variant>
        <vt:i4>2</vt:i4>
      </vt:variant>
      <vt:variant>
        <vt:lpstr>Slayt Başlıkları</vt:lpstr>
      </vt:variant>
      <vt:variant>
        <vt:i4>9</vt:i4>
      </vt:variant>
    </vt:vector>
  </HeadingPairs>
  <TitlesOfParts>
    <vt:vector size="16" baseType="lpstr">
      <vt:lpstr>Arial</vt:lpstr>
      <vt:lpstr>Book Antiqua</vt:lpstr>
      <vt:lpstr>Calibri</vt:lpstr>
      <vt:lpstr>Times New Roman</vt:lpstr>
      <vt:lpstr>Wingdings</vt:lpstr>
      <vt:lpstr>Cilt</vt:lpstr>
      <vt:lpstr>Varsayılan Tasarım</vt:lpstr>
      <vt:lpstr>ARAZİ TOPLULAŞTIRMASI</vt:lpstr>
      <vt:lpstr>PowerPoint Sunusu</vt:lpstr>
      <vt:lpstr>ARAZİ TOPLULAŞTIRMASININ TANIMI</vt:lpstr>
      <vt:lpstr>NEDEN ARAZİ TOPLULAŞTIRMASI? </vt:lpstr>
      <vt:lpstr>Tarım işletmelerinde verimliliği büyük ölçüde düşüren arazi parçalanmasının nedenleri;</vt:lpstr>
      <vt:lpstr>Arazi Toplulaştırmasının Sağladığı Fayda ve Olumlu Etkiler</vt:lpstr>
      <vt:lpstr>Toplulaştırma projelerinde aşamalar</vt:lpstr>
      <vt:lpstr>PowerPoint Sunusu</vt:lpstr>
      <vt:lpstr>Kaynakça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ARAZİ TOPLULAŞTIRMASI</dc:title>
  <dc:creator>srf</dc:creator>
  <cp:lastModifiedBy>Halit</cp:lastModifiedBy>
  <cp:revision>68</cp:revision>
  <cp:lastPrinted>2014-10-20T08:05:57Z</cp:lastPrinted>
  <dcterms:created xsi:type="dcterms:W3CDTF">2013-05-01T09:41:09Z</dcterms:created>
  <dcterms:modified xsi:type="dcterms:W3CDTF">2017-01-27T11:55:11Z</dcterms:modified>
</cp:coreProperties>
</file>